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35C5-2150-485A-8EE5-991C4415919A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C5C5-CF52-4C59-8AFD-6D623DCD63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íame, ¡Oh Salvad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Guíame</a:t>
            </a:r>
            <a:r>
              <a:rPr lang="en-US" b="1" dirty="0" smtClean="0"/>
              <a:t>, ¡Oh Salvador!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624" y="692696"/>
            <a:ext cx="32403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Guíame, ¡Oh Salvador!</a:t>
            </a:r>
            <a:br>
              <a:rPr lang="es-ES" b="1" dirty="0" smtClean="0"/>
            </a:br>
            <a:r>
              <a:rPr lang="es-ES" b="1" dirty="0" smtClean="0"/>
              <a:t>Por la </a:t>
            </a:r>
            <a:r>
              <a:rPr lang="es-ES" b="1" dirty="0" smtClean="0"/>
              <a:t> v</a:t>
            </a:r>
            <a:r>
              <a:rPr lang="en-US" b="1" dirty="0" smtClean="0"/>
              <a:t>í</a:t>
            </a:r>
            <a:r>
              <a:rPr lang="es-ES" b="1" dirty="0" smtClean="0"/>
              <a:t>a </a:t>
            </a:r>
            <a:r>
              <a:rPr lang="es-ES" b="1" dirty="0" smtClean="0"/>
              <a:t>de salud;</a:t>
            </a:r>
            <a:br>
              <a:rPr lang="es-ES" b="1" dirty="0" smtClean="0"/>
            </a:br>
            <a:r>
              <a:rPr lang="es-ES" b="1" dirty="0" smtClean="0"/>
              <a:t>A tu lado no hay temor,</a:t>
            </a:r>
            <a:br>
              <a:rPr lang="es-ES" b="1" dirty="0" smtClean="0"/>
            </a:br>
            <a:r>
              <a:rPr lang="es-ES" b="1" dirty="0" smtClean="0"/>
              <a:t>Solo hay gozo, paz, quietud</a:t>
            </a:r>
            <a:r>
              <a:rPr lang="es-ES" b="1" dirty="0" smtClean="0"/>
              <a:t>.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¡Cristo! ¡Cristo!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No me dejes, ¡Oh Señor!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Siendo tú mi guía fiel,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Seré más que vencedor</a:t>
            </a:r>
            <a:r>
              <a:rPr lang="es-ES" b="1" dirty="0" smtClean="0">
                <a:solidFill>
                  <a:srgbClr val="FF0000"/>
                </a:solidFill>
              </a:rPr>
              <a:t>.</a:t>
            </a:r>
          </a:p>
          <a:p>
            <a:endParaRPr lang="es-ES" b="1" dirty="0" smtClean="0"/>
          </a:p>
          <a:p>
            <a:r>
              <a:rPr lang="es-ES" b="1" dirty="0" smtClean="0"/>
              <a:t>No me dejes, ¡Oh Señor!</a:t>
            </a:r>
            <a:br>
              <a:rPr lang="es-ES" b="1" dirty="0" smtClean="0"/>
            </a:br>
            <a:r>
              <a:rPr lang="es-ES" b="1" dirty="0" smtClean="0"/>
              <a:t>Mientras en el mundo esté,</a:t>
            </a:r>
            <a:br>
              <a:rPr lang="es-ES" b="1" dirty="0" smtClean="0"/>
            </a:br>
            <a:r>
              <a:rPr lang="es-ES" b="1" dirty="0" smtClean="0"/>
              <a:t>Y haz que arribe sin temor</a:t>
            </a:r>
            <a:br>
              <a:rPr lang="es-ES" b="1" dirty="0" smtClean="0"/>
            </a:br>
            <a:r>
              <a:rPr lang="es-ES" b="1" dirty="0" smtClean="0"/>
              <a:t>Do feliz por fin 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seré</a:t>
            </a:r>
            <a:r>
              <a:rPr lang="es-ES" b="1" dirty="0" smtClean="0"/>
              <a:t>.</a:t>
            </a:r>
            <a:endParaRPr lang="en-US" b="1" dirty="0" smtClean="0"/>
          </a:p>
          <a:p>
            <a:endParaRPr lang="es-ES" b="1" dirty="0" smtClean="0"/>
          </a:p>
          <a:p>
            <a:r>
              <a:rPr lang="es-ES" b="1" dirty="0" smtClean="0"/>
              <a:t>Tú de mi alma salvación,</a:t>
            </a:r>
            <a:br>
              <a:rPr lang="es-ES" b="1" dirty="0" smtClean="0"/>
            </a:br>
            <a:r>
              <a:rPr lang="es-ES" b="1" dirty="0" smtClean="0"/>
              <a:t>En la ruda tempestad,</a:t>
            </a:r>
            <a:br>
              <a:rPr lang="es-ES" b="1" dirty="0" smtClean="0"/>
            </a:br>
            <a:r>
              <a:rPr lang="es-ES" b="1" dirty="0" smtClean="0"/>
              <a:t>Al venir la tentación</a:t>
            </a:r>
            <a:br>
              <a:rPr lang="es-ES" b="1" dirty="0" smtClean="0"/>
            </a:br>
            <a:r>
              <a:rPr lang="es-ES" b="1" dirty="0" smtClean="0"/>
              <a:t>Dame ayuda,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b="1" dirty="0" smtClean="0"/>
              <a:t>por piedad.</a:t>
            </a:r>
          </a:p>
          <a:p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Guíame, ¡Oh Salvador!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Guiame, Oh Salvador.</dc:title>
  <dc:creator>mary</dc:creator>
  <cp:lastModifiedBy>mary</cp:lastModifiedBy>
  <cp:revision>11</cp:revision>
  <dcterms:created xsi:type="dcterms:W3CDTF">2018-10-19T00:39:40Z</dcterms:created>
  <dcterms:modified xsi:type="dcterms:W3CDTF">2022-03-30T17:04:26Z</dcterms:modified>
</cp:coreProperties>
</file>