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D3456-0E43-4D0B-92E3-BE6197154BDA}" type="datetimeFigureOut">
              <a:rPr lang="en-US" smtClean="0"/>
              <a:pPr/>
              <a:t>10/6/2018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72829-FB72-4830-B975-4AB1D78579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oot is uw trouw, o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32656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Groot is uw trouw, o Heer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4968552" cy="504056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Groot is uw trouw, o Heer,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God en Vader.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geen schaduw van omkeer bij U.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 ik ontrouw, Gij blijft immer Dezelfde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Gij steeds waart,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bewijst Gij ook nu. 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rgbClr val="FF0000"/>
                </a:solidFill>
              </a:rPr>
              <a:t>Refrein</a:t>
            </a:r>
            <a:r>
              <a:rPr lang="nl-NL" b="1" dirty="0" smtClean="0">
                <a:solidFill>
                  <a:srgbClr val="FF0000"/>
                </a:solidFill>
              </a:rPr>
              <a:t/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Groot is uw trouw, o Heer,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groot is uw trouw, o Heer,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iedere morgen aan mij weer betoond.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Al wat ik nodig had, hebt Gij gegeven.</a:t>
            </a:r>
            <a:br>
              <a:rPr lang="nl-NL" b="1" dirty="0" smtClean="0">
                <a:solidFill>
                  <a:srgbClr val="FF0000"/>
                </a:solidFill>
              </a:rPr>
            </a:br>
            <a:r>
              <a:rPr lang="nl-NL" b="1" dirty="0" smtClean="0">
                <a:solidFill>
                  <a:srgbClr val="FF0000"/>
                </a:solidFill>
              </a:rPr>
              <a:t>Groot is uw trouw, o </a:t>
            </a:r>
            <a:r>
              <a:rPr lang="nl-NL" b="1" dirty="0" smtClean="0">
                <a:solidFill>
                  <a:srgbClr val="FF0000"/>
                </a:solidFill>
              </a:rPr>
              <a:t>Heer, aan </a:t>
            </a:r>
            <a:r>
              <a:rPr lang="nl-NL" b="1" dirty="0" smtClean="0">
                <a:solidFill>
                  <a:srgbClr val="FF0000"/>
                </a:solidFill>
              </a:rPr>
              <a:t>mij betoond. </a:t>
            </a: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geeft ons vrede, vergeving van zonden,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uw nabijheid, die sterkt en die leidt: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Kracht voor vandaag,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blijde hoop voor de toekomst.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geeft het leven tot in eeuwigheid. 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Groot is uw trouw, o Heer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Groot is uw trouw, o Heer</dc:title>
  <dc:creator>mary</dc:creator>
  <cp:lastModifiedBy>mary</cp:lastModifiedBy>
  <cp:revision>4</cp:revision>
  <dcterms:created xsi:type="dcterms:W3CDTF">2018-10-04T16:14:35Z</dcterms:created>
  <dcterms:modified xsi:type="dcterms:W3CDTF">2018-10-06T16:04:27Z</dcterms:modified>
</cp:coreProperties>
</file>