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1" autoAdjust="0"/>
    <p:restoredTop sz="94681" autoAdjust="0"/>
  </p:normalViewPr>
  <p:slideViewPr>
    <p:cSldViewPr>
      <p:cViewPr varScale="1">
        <p:scale>
          <a:sx n="66" d="100"/>
          <a:sy n="66" d="100"/>
        </p:scale>
        <p:origin x="-185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5C784-38D1-48A9-8748-E5A45CBDB68A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20F35-E68D-42AF-9F2D-A35D7E1655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5C784-38D1-48A9-8748-E5A45CBDB68A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20F35-E68D-42AF-9F2D-A35D7E1655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5C784-38D1-48A9-8748-E5A45CBDB68A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20F35-E68D-42AF-9F2D-A35D7E1655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5C784-38D1-48A9-8748-E5A45CBDB68A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20F35-E68D-42AF-9F2D-A35D7E1655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5C784-38D1-48A9-8748-E5A45CBDB68A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20F35-E68D-42AF-9F2D-A35D7E1655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5C784-38D1-48A9-8748-E5A45CBDB68A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20F35-E68D-42AF-9F2D-A35D7E1655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5C784-38D1-48A9-8748-E5A45CBDB68A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20F35-E68D-42AF-9F2D-A35D7E1655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5C784-38D1-48A9-8748-E5A45CBDB68A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20F35-E68D-42AF-9F2D-A35D7E1655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5C784-38D1-48A9-8748-E5A45CBDB68A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20F35-E68D-42AF-9F2D-A35D7E1655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5C784-38D1-48A9-8748-E5A45CBDB68A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20F35-E68D-42AF-9F2D-A35D7E1655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5C784-38D1-48A9-8748-E5A45CBDB68A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20F35-E68D-42AF-9F2D-A35D7E1655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5C784-38D1-48A9-8748-E5A45CBDB68A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20F35-E68D-42AF-9F2D-A35D7E1655B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Great is Thy faithfulness.jpg"/>
          <p:cNvPicPr>
            <a:picLocks noChangeAspect="1"/>
          </p:cNvPicPr>
          <p:nvPr userDrawn="1"/>
        </p:nvPicPr>
        <p:blipFill>
          <a:blip r:embed="rId14" cstate="print">
            <a:lum bright="6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Grande Es Tu Fidelid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9752" y="188640"/>
            <a:ext cx="4608512" cy="476672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Grande Es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Tu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Fidelidad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836712"/>
            <a:ext cx="4032448" cy="5643472"/>
          </a:xfrm>
        </p:spPr>
        <p:txBody>
          <a:bodyPr>
            <a:noAutofit/>
          </a:bodyPr>
          <a:lstStyle/>
          <a:p>
            <a:pPr algn="l"/>
            <a:r>
              <a:rPr lang="es-ES" sz="1800" b="1" dirty="0" smtClean="0">
                <a:solidFill>
                  <a:schemeClr val="tx1"/>
                </a:solidFill>
              </a:rPr>
              <a:t>Oh Dios eterno tu misericordia                Ni una sombra de duda tendrá                Tu compasión y bondad nunca falla         Y por los siglos el mismo serás</a:t>
            </a:r>
          </a:p>
          <a:p>
            <a:pPr algn="l"/>
            <a:endParaRPr lang="es-ES" sz="1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s-ES" sz="1800" b="1" dirty="0" smtClean="0">
                <a:solidFill>
                  <a:srgbClr val="FF0000"/>
                </a:solidFill>
              </a:rPr>
              <a:t>Coro                                                            OH tu fidelidad OH tu fidelidad                Cada momento la veo en mí                   Nada me falta pues todo                         Provees grande señor es tu fidelidad</a:t>
            </a:r>
          </a:p>
          <a:p>
            <a:pPr algn="l"/>
            <a:endParaRPr lang="es-ES" sz="1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s-ES" sz="1800" b="1" dirty="0" smtClean="0">
                <a:solidFill>
                  <a:schemeClr val="tx1"/>
                </a:solidFill>
              </a:rPr>
              <a:t>La noche oscura el sol y la luna,               Las estaciones del año también                Unen su canto cual fieles </a:t>
            </a:r>
            <a:r>
              <a:rPr lang="es-ES" sz="1800" b="1" dirty="0" smtClean="0">
                <a:solidFill>
                  <a:schemeClr val="tx1"/>
                </a:solidFill>
              </a:rPr>
              <a:t>Criaturas </a:t>
            </a:r>
            <a:r>
              <a:rPr lang="es-ES" sz="1800" b="1" dirty="0" smtClean="0">
                <a:solidFill>
                  <a:schemeClr val="tx1"/>
                </a:solidFill>
              </a:rPr>
              <a:t>porque eres bueno por Siempre eres fiel</a:t>
            </a:r>
          </a:p>
          <a:p>
            <a:pPr algn="l"/>
            <a:endParaRPr lang="es-ES" sz="1400" b="1" dirty="0" smtClean="0">
              <a:solidFill>
                <a:schemeClr val="tx1"/>
              </a:solidFill>
            </a:endParaRPr>
          </a:p>
          <a:p>
            <a:pPr algn="l"/>
            <a:r>
              <a:rPr lang="es-ES" sz="1800" b="1" dirty="0" smtClean="0">
                <a:solidFill>
                  <a:schemeClr val="tx1"/>
                </a:solidFill>
              </a:rPr>
              <a:t>Tu me perdonas me impartes</a:t>
            </a:r>
            <a:r>
              <a:rPr lang="es-ES" sz="1800" b="1" dirty="0" smtClean="0">
                <a:solidFill>
                  <a:schemeClr val="tx1"/>
                </a:solidFill>
              </a:rPr>
              <a:t> El gozo,</a:t>
            </a:r>
            <a:r>
              <a:rPr lang="es-ES" sz="1800" b="1" dirty="0" smtClean="0">
                <a:solidFill>
                  <a:schemeClr val="tx1"/>
                </a:solidFill>
              </a:rPr>
              <a:t> Tierno me guías por  Sendas de paz , Eres mi fuerza, Mi fe mi reposo                 Y por los siglos mi Padre serás</a:t>
            </a:r>
          </a:p>
          <a:p>
            <a:pPr algn="l"/>
            <a:endParaRPr lang="en-US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110</Words>
  <Application>Microsoft Office PowerPoint</Application>
  <PresentationFormat>On-screen Show (4:3)</PresentationFormat>
  <Paragraphs>8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Grande Es Tu Fidelidad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Grande Es Tu Fidelidad </dc:title>
  <dc:creator>mary</dc:creator>
  <cp:lastModifiedBy>mary</cp:lastModifiedBy>
  <cp:revision>6</cp:revision>
  <dcterms:created xsi:type="dcterms:W3CDTF">2018-10-03T18:31:07Z</dcterms:created>
  <dcterms:modified xsi:type="dcterms:W3CDTF">2018-10-03T18:55:37Z</dcterms:modified>
</cp:coreProperties>
</file>