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A565-944D-4E7E-B124-6C3963D68A6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5AD8-9924-4254-AE6A-B2BADBCED1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성부 성자와 성령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oria demos al Pad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5400600" cy="864096"/>
          </a:xfrm>
        </p:spPr>
        <p:txBody>
          <a:bodyPr>
            <a:noAutofit/>
          </a:bodyPr>
          <a:lstStyle/>
          <a:p>
            <a:r>
              <a:rPr lang="en-US" b="1" dirty="0" smtClean="0"/>
              <a:t>Gloria demos al Padre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2880320" cy="2016224"/>
          </a:xfrm>
        </p:spPr>
        <p:txBody>
          <a:bodyPr>
            <a:normAutofit/>
          </a:bodyPr>
          <a:lstStyle/>
          <a:p>
            <a:pPr algn="l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Gloria demos al Padre,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Hijo y al Santo Espíritu.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Como eran al principio,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son hoy y habrán de ser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eternamente.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Amén.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Gloria demos al Padre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Gloria demos al Padre </dc:title>
  <dc:creator>mary</dc:creator>
  <cp:lastModifiedBy>mary</cp:lastModifiedBy>
  <cp:revision>6</cp:revision>
  <dcterms:created xsi:type="dcterms:W3CDTF">2018-10-16T18:39:03Z</dcterms:created>
  <dcterms:modified xsi:type="dcterms:W3CDTF">2018-10-16T20:00:30Z</dcterms:modified>
</cp:coreProperties>
</file>