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78DE7-E0D2-48E2-A1DE-DDF8C7EB41C3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AD8C-FE0D-4CDE-AE34-733DBC3EA3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Bawah Salib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 </a:t>
            </a:r>
            <a:r>
              <a:rPr lang="en-US" b="1" dirty="0" err="1" smtClean="0"/>
              <a:t>Bawah</a:t>
            </a:r>
            <a:r>
              <a:rPr lang="en-US" b="1" dirty="0" smtClean="0"/>
              <a:t> </a:t>
            </a:r>
            <a:r>
              <a:rPr lang="en-US" b="1" dirty="0" err="1" smtClean="0"/>
              <a:t>Salib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512" y="908720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  </a:t>
            </a:r>
            <a:r>
              <a:rPr lang="en-US" b="1" dirty="0" err="1" smtClean="0"/>
              <a:t>bawah</a:t>
            </a:r>
            <a:r>
              <a:rPr lang="en-US" b="1" dirty="0" smtClean="0"/>
              <a:t>  </a:t>
            </a:r>
            <a:r>
              <a:rPr lang="en-US" b="1" dirty="0" err="1" smtClean="0"/>
              <a:t>salib</a:t>
            </a:r>
            <a:r>
              <a:rPr lang="en-US" b="1" dirty="0" smtClean="0"/>
              <a:t> 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smtClean="0"/>
              <a:t>  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 </a:t>
            </a:r>
            <a:r>
              <a:rPr lang="en-US" b="1" dirty="0" err="1" smtClean="0"/>
              <a:t>berdiri</a:t>
            </a:r>
            <a:r>
              <a:rPr lang="en-US" b="1" dirty="0" smtClean="0"/>
              <a:t>	</a:t>
            </a:r>
          </a:p>
          <a:p>
            <a:r>
              <a:rPr lang="en-US" b="1" dirty="0" smtClean="0"/>
              <a:t>Di situ </a:t>
            </a:r>
            <a:r>
              <a:rPr lang="en-US" b="1" dirty="0" err="1" smtClean="0"/>
              <a:t>lah</a:t>
            </a:r>
            <a:r>
              <a:rPr lang="en-US" b="1" dirty="0" smtClean="0"/>
              <a:t>   </a:t>
            </a:r>
            <a:r>
              <a:rPr lang="en-US" b="1" dirty="0" err="1" smtClean="0"/>
              <a:t>ku</a:t>
            </a:r>
            <a:r>
              <a:rPr lang="en-US" b="1" dirty="0" smtClean="0"/>
              <a:t>  </a:t>
            </a:r>
            <a:r>
              <a:rPr lang="en-US" b="1" dirty="0" err="1" smtClean="0"/>
              <a:t>bebas</a:t>
            </a:r>
            <a:r>
              <a:rPr lang="en-US" b="1" dirty="0" smtClean="0"/>
              <a:t> </a:t>
            </a:r>
            <a:r>
              <a:rPr lang="en-US" b="1" dirty="0" err="1" smtClean="0"/>
              <a:t>lah</a:t>
            </a:r>
            <a:r>
              <a:rPr lang="en-US" b="1" dirty="0" smtClean="0"/>
              <a:t>  Dari  </a:t>
            </a:r>
            <a:r>
              <a:rPr lang="en-US" b="1" dirty="0" err="1" smtClean="0"/>
              <a:t>dosa</a:t>
            </a:r>
            <a:r>
              <a:rPr lang="en-US" b="1" dirty="0" smtClean="0"/>
              <a:t>   </a:t>
            </a:r>
            <a:r>
              <a:rPr lang="en-US" b="1" dirty="0" err="1" smtClean="0"/>
              <a:t>keji</a:t>
            </a:r>
            <a:endParaRPr lang="en-US" b="1" dirty="0" smtClean="0"/>
          </a:p>
          <a:p>
            <a:r>
              <a:rPr lang="en-US" b="1" dirty="0" err="1" smtClean="0"/>
              <a:t>Itu</a:t>
            </a:r>
            <a:r>
              <a:rPr lang="en-US" b="1" dirty="0" smtClean="0"/>
              <a:t>  </a:t>
            </a:r>
            <a:r>
              <a:rPr lang="en-US" b="1" dirty="0" err="1" smtClean="0"/>
              <a:t>lah</a:t>
            </a:r>
            <a:r>
              <a:rPr lang="en-US" b="1" dirty="0" smtClean="0"/>
              <a:t>  </a:t>
            </a:r>
            <a:r>
              <a:rPr lang="en-US" b="1" dirty="0" err="1" smtClean="0"/>
              <a:t>rumah</a:t>
            </a:r>
            <a:r>
              <a:rPr lang="en-US" b="1" dirty="0" smtClean="0"/>
              <a:t>  </a:t>
            </a:r>
            <a:r>
              <a:rPr lang="en-US" b="1" dirty="0" err="1" smtClean="0"/>
              <a:t>bagi</a:t>
            </a:r>
            <a:r>
              <a:rPr lang="en-US" b="1" dirty="0" smtClean="0"/>
              <a:t>  </a:t>
            </a:r>
            <a:r>
              <a:rPr lang="en-US" b="1" dirty="0" err="1" smtClean="0"/>
              <a:t>ku</a:t>
            </a:r>
            <a:r>
              <a:rPr lang="en-US" b="1" dirty="0" smtClean="0"/>
              <a:t>  Di </a:t>
            </a:r>
            <a:r>
              <a:rPr lang="en-US" b="1" dirty="0" err="1" smtClean="0"/>
              <a:t>padang</a:t>
            </a:r>
            <a:r>
              <a:rPr lang="en-US" b="1" dirty="0" smtClean="0"/>
              <a:t> </a:t>
            </a:r>
            <a:r>
              <a:rPr lang="en-US" b="1" dirty="0" err="1" smtClean="0"/>
              <a:t>belantara</a:t>
            </a:r>
            <a:endParaRPr lang="en-US" b="1" dirty="0" smtClean="0"/>
          </a:p>
          <a:p>
            <a:r>
              <a:rPr lang="en-US" b="1" dirty="0" err="1" smtClean="0"/>
              <a:t>Tempat</a:t>
            </a:r>
            <a:r>
              <a:rPr lang="en-US" b="1" dirty="0" smtClean="0"/>
              <a:t>  </a:t>
            </a:r>
            <a:r>
              <a:rPr lang="en-US" b="1" dirty="0" err="1" smtClean="0"/>
              <a:t>lindungan</a:t>
            </a:r>
            <a:r>
              <a:rPr lang="en-US" b="1" dirty="0" smtClean="0"/>
              <a:t>  yang </a:t>
            </a:r>
            <a:r>
              <a:rPr lang="en-US" b="1" dirty="0" err="1" smtClean="0"/>
              <a:t>teduh</a:t>
            </a:r>
            <a:r>
              <a:rPr lang="en-US" b="1" dirty="0" smtClean="0"/>
              <a:t>  </a:t>
            </a:r>
            <a:r>
              <a:rPr lang="en-US" b="1" dirty="0" err="1" smtClean="0"/>
              <a:t>Bebas</a:t>
            </a:r>
            <a:r>
              <a:rPr lang="en-US" b="1" dirty="0" smtClean="0"/>
              <a:t>   </a:t>
            </a:r>
            <a:r>
              <a:rPr lang="en-US" b="1" dirty="0" err="1" smtClean="0"/>
              <a:t>dari</a:t>
            </a:r>
            <a:r>
              <a:rPr lang="en-US" b="1" dirty="0" smtClean="0"/>
              <a:t>  </a:t>
            </a:r>
            <a:r>
              <a:rPr lang="en-US" b="1" dirty="0" err="1" smtClean="0"/>
              <a:t>susah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Di </a:t>
            </a:r>
            <a:r>
              <a:rPr lang="en-US" b="1" dirty="0" err="1" smtClean="0"/>
              <a:t>atas</a:t>
            </a:r>
            <a:r>
              <a:rPr lang="en-US" b="1" dirty="0" smtClean="0"/>
              <a:t> </a:t>
            </a:r>
            <a:r>
              <a:rPr lang="en-US" b="1" dirty="0" err="1" smtClean="0"/>
              <a:t>salib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	</a:t>
            </a:r>
            <a:r>
              <a:rPr lang="en-US" b="1" dirty="0" smtClean="0"/>
              <a:t> </a:t>
            </a:r>
            <a:r>
              <a:rPr lang="en-US" b="1" dirty="0" err="1" smtClean="0"/>
              <a:t>K’rap</a:t>
            </a:r>
            <a:r>
              <a:rPr lang="en-US" b="1" dirty="0" smtClean="0"/>
              <a:t>  </a:t>
            </a:r>
            <a:r>
              <a:rPr lang="en-US" b="1" dirty="0" err="1" smtClean="0"/>
              <a:t>aku</a:t>
            </a:r>
            <a:r>
              <a:rPr lang="en-US" b="1" dirty="0" smtClean="0"/>
              <a:t>  </a:t>
            </a:r>
            <a:r>
              <a:rPr lang="en-US" b="1" dirty="0" err="1" smtClean="0"/>
              <a:t>melihat</a:t>
            </a:r>
            <a:endParaRPr lang="en-US" b="1" dirty="0" smtClean="0"/>
          </a:p>
          <a:p>
            <a:r>
              <a:rPr lang="en-US" b="1" dirty="0" err="1" smtClean="0"/>
              <a:t>Ter</a:t>
            </a:r>
            <a:r>
              <a:rPr lang="en-US" b="1" dirty="0" smtClean="0"/>
              <a:t> </a:t>
            </a:r>
            <a:r>
              <a:rPr lang="en-US" b="1" dirty="0" err="1" smtClean="0"/>
              <a:t>gantung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menderita</a:t>
            </a:r>
            <a:r>
              <a:rPr lang="en-US" b="1" dirty="0" smtClean="0"/>
              <a:t>  </a:t>
            </a:r>
            <a:r>
              <a:rPr lang="en-US" b="1" dirty="0" err="1" smtClean="0"/>
              <a:t>Yesus</a:t>
            </a:r>
            <a:r>
              <a:rPr lang="en-US" b="1" dirty="0" smtClean="0"/>
              <a:t>  </a:t>
            </a:r>
            <a:r>
              <a:rPr lang="en-US" b="1" dirty="0" err="1" smtClean="0"/>
              <a:t>juru</a:t>
            </a:r>
            <a:r>
              <a:rPr lang="en-US" b="1" dirty="0" smtClean="0"/>
              <a:t>  </a:t>
            </a:r>
            <a:r>
              <a:rPr lang="en-US" b="1" dirty="0" err="1" smtClean="0"/>
              <a:t>selamat</a:t>
            </a:r>
            <a:r>
              <a:rPr lang="en-US" b="1" dirty="0" smtClean="0"/>
              <a:t>	</a:t>
            </a:r>
          </a:p>
          <a:p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mataku</a:t>
            </a:r>
            <a:r>
              <a:rPr lang="en-US" b="1" dirty="0" smtClean="0"/>
              <a:t>  </a:t>
            </a:r>
            <a:r>
              <a:rPr lang="en-US" b="1" dirty="0" err="1" smtClean="0"/>
              <a:t>ter</a:t>
            </a:r>
            <a:r>
              <a:rPr lang="en-US" b="1" dirty="0" smtClean="0"/>
              <a:t> </a:t>
            </a:r>
            <a:r>
              <a:rPr lang="en-US" b="1" dirty="0" err="1" smtClean="0"/>
              <a:t>curah</a:t>
            </a:r>
            <a:r>
              <a:rPr lang="en-US" b="1" dirty="0" smtClean="0"/>
              <a:t> </a:t>
            </a:r>
            <a:r>
              <a:rPr lang="en-US" b="1" dirty="0" err="1" smtClean="0"/>
              <a:t>lah</a:t>
            </a:r>
            <a:r>
              <a:rPr lang="en-US" b="1" dirty="0" smtClean="0"/>
              <a:t>  Dan </a:t>
            </a:r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insaf</a:t>
            </a:r>
            <a:r>
              <a:rPr lang="en-US" b="1" dirty="0" smtClean="0"/>
              <a:t> </a:t>
            </a:r>
            <a:r>
              <a:rPr lang="en-US" b="1" dirty="0" err="1" smtClean="0"/>
              <a:t>lah</a:t>
            </a:r>
            <a:endParaRPr lang="en-US" b="1" dirty="0" smtClean="0"/>
          </a:p>
          <a:p>
            <a:r>
              <a:rPr lang="en-US" b="1" dirty="0" err="1" smtClean="0"/>
              <a:t>Pedih</a:t>
            </a:r>
            <a:r>
              <a:rPr lang="en-US" b="1" dirty="0" smtClean="0"/>
              <a:t>  </a:t>
            </a:r>
            <a:r>
              <a:rPr lang="en-US" b="1" dirty="0" err="1" smtClean="0"/>
              <a:t>korban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 yang </a:t>
            </a:r>
            <a:r>
              <a:rPr lang="en-US" b="1" dirty="0" err="1" smtClean="0"/>
              <a:t>hina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Di </a:t>
            </a:r>
            <a:r>
              <a:rPr lang="en-US" b="1" dirty="0" err="1" smtClean="0"/>
              <a:t>bayang</a:t>
            </a:r>
            <a:r>
              <a:rPr lang="en-US" b="1" dirty="0" smtClean="0"/>
              <a:t> </a:t>
            </a:r>
            <a:r>
              <a:rPr lang="en-US" b="1" dirty="0" err="1" smtClean="0"/>
              <a:t>salib</a:t>
            </a:r>
            <a:r>
              <a:rPr lang="en-US" b="1" dirty="0" smtClean="0"/>
              <a:t>  </a:t>
            </a:r>
            <a:r>
              <a:rPr lang="en-US" b="1" dirty="0" err="1" smtClean="0"/>
              <a:t>Yesus</a:t>
            </a:r>
            <a:r>
              <a:rPr lang="en-US" b="1" dirty="0" smtClean="0"/>
              <a:t>  </a:t>
            </a:r>
            <a:r>
              <a:rPr lang="en-US" b="1" dirty="0" err="1" smtClean="0"/>
              <a:t>Kudapat</a:t>
            </a:r>
            <a:r>
              <a:rPr lang="en-US" b="1" dirty="0" smtClean="0"/>
              <a:t>  </a:t>
            </a:r>
            <a:r>
              <a:rPr lang="en-US" b="1" dirty="0" err="1" smtClean="0"/>
              <a:t>lindungan</a:t>
            </a:r>
            <a:endParaRPr lang="en-US" b="1" dirty="0" smtClean="0"/>
          </a:p>
          <a:p>
            <a:r>
              <a:rPr lang="en-US" b="1" dirty="0" err="1" smtClean="0"/>
              <a:t>Aku</a:t>
            </a:r>
            <a:r>
              <a:rPr lang="en-US" b="1" dirty="0" smtClean="0"/>
              <a:t>  </a:t>
            </a:r>
            <a:r>
              <a:rPr lang="en-US" b="1" dirty="0" err="1" smtClean="0"/>
              <a:t>rindukan</a:t>
            </a:r>
            <a:r>
              <a:rPr lang="en-US" b="1" dirty="0" smtClean="0"/>
              <a:t> 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nya</a:t>
            </a:r>
            <a:r>
              <a:rPr lang="en-US" b="1" dirty="0" smtClean="0"/>
              <a:t>  </a:t>
            </a:r>
            <a:r>
              <a:rPr lang="en-US" b="1" dirty="0" err="1" smtClean="0"/>
              <a:t>Sinar</a:t>
            </a:r>
            <a:r>
              <a:rPr lang="en-US" b="1" dirty="0" smtClean="0"/>
              <a:t> </a:t>
            </a:r>
            <a:r>
              <a:rPr lang="en-US" b="1" dirty="0" err="1" smtClean="0"/>
              <a:t>wajah</a:t>
            </a:r>
            <a:r>
              <a:rPr lang="en-US" b="1" dirty="0" smtClean="0"/>
              <a:t>  </a:t>
            </a:r>
            <a:r>
              <a:rPr lang="en-US" b="1" dirty="0" err="1" smtClean="0"/>
              <a:t>Tuhan</a:t>
            </a:r>
            <a:r>
              <a:rPr lang="en-US" b="1" dirty="0" smtClean="0"/>
              <a:t>	</a:t>
            </a:r>
          </a:p>
          <a:p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tinggal</a:t>
            </a:r>
            <a:r>
              <a:rPr lang="en-US" b="1" dirty="0" smtClean="0"/>
              <a:t> 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  Yang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memuas</a:t>
            </a:r>
            <a:r>
              <a:rPr lang="en-US" b="1" dirty="0" smtClean="0"/>
              <a:t> </a:t>
            </a:r>
            <a:r>
              <a:rPr lang="en-US" b="1" dirty="0" err="1" smtClean="0"/>
              <a:t>kan</a:t>
            </a:r>
            <a:endParaRPr lang="en-US" b="1" dirty="0" smtClean="0"/>
          </a:p>
          <a:p>
            <a:r>
              <a:rPr lang="en-US" b="1" dirty="0" err="1" smtClean="0"/>
              <a:t>Bagiku</a:t>
            </a:r>
            <a:r>
              <a:rPr lang="en-US" b="1" dirty="0" smtClean="0"/>
              <a:t>  </a:t>
            </a:r>
            <a:r>
              <a:rPr lang="en-US" b="1" dirty="0" err="1" smtClean="0"/>
              <a:t>salib</a:t>
            </a:r>
            <a:r>
              <a:rPr lang="en-US" b="1" dirty="0" smtClean="0"/>
              <a:t> </a:t>
            </a:r>
            <a:r>
              <a:rPr lang="en-US" b="1" dirty="0" err="1" smtClean="0"/>
              <a:t>nya</a:t>
            </a:r>
            <a:r>
              <a:rPr lang="en-US" b="1" dirty="0" smtClean="0"/>
              <a:t>  </a:t>
            </a:r>
            <a:r>
              <a:rPr lang="en-US" b="1" dirty="0" err="1" smtClean="0"/>
              <a:t>Yesus</a:t>
            </a:r>
            <a:r>
              <a:rPr lang="en-US" b="1" dirty="0" smtClean="0"/>
              <a:t>  </a:t>
            </a:r>
            <a:r>
              <a:rPr lang="en-US" b="1" dirty="0" err="1" smtClean="0"/>
              <a:t>Jadi</a:t>
            </a:r>
            <a:r>
              <a:rPr lang="en-US" b="1" dirty="0" smtClean="0"/>
              <a:t> 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mulia</a:t>
            </a:r>
            <a:r>
              <a:rPr lang="en-US" b="1" dirty="0" smtClean="0"/>
              <a:t> an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Bawah Salib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Bawah Salib Yesus</dc:title>
  <dc:creator>mary</dc:creator>
  <cp:lastModifiedBy>mary</cp:lastModifiedBy>
  <cp:revision>8</cp:revision>
  <dcterms:created xsi:type="dcterms:W3CDTF">2018-10-10T19:57:41Z</dcterms:created>
  <dcterms:modified xsi:type="dcterms:W3CDTF">2018-10-11T17:39:07Z</dcterms:modified>
</cp:coreProperties>
</file>