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4E7B0-46FC-465D-8A1E-0BE1802C5E5A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97EB5-99E3-4561-9ABA-7B7D62C8B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enta tus bendicio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608512" cy="404664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Cuenta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tus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bendiciones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7344816" cy="3672408"/>
          </a:xfrm>
        </p:spPr>
        <p:txBody>
          <a:bodyPr numCol="1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te abrumen penas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dolor, cuando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tentaciones rujan con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furor,           ve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bendiciones; cuenta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verás  cuántas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bendiciones de Jesús tendrás.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      Bendiciones</a:t>
            </a:r>
            <a:r>
              <a:rPr lang="es-ES" sz="1800" b="1" dirty="0" smtClean="0">
                <a:solidFill>
                  <a:srgbClr val="FF0000"/>
                </a:solidFill>
              </a:rPr>
              <a:t>, cuenta y </a:t>
            </a:r>
            <a:r>
              <a:rPr lang="es-ES" sz="1800" b="1" dirty="0" smtClean="0">
                <a:solidFill>
                  <a:srgbClr val="FF0000"/>
                </a:solidFill>
              </a:rPr>
              <a:t>verás,  bendiciones </a:t>
            </a:r>
            <a:r>
              <a:rPr lang="es-ES" sz="1800" b="1" dirty="0" smtClean="0">
                <a:solidFill>
                  <a:srgbClr val="FF0000"/>
                </a:solidFill>
              </a:rPr>
              <a:t>que </a:t>
            </a:r>
            <a:r>
              <a:rPr lang="es-ES" sz="1800" b="1" dirty="0" smtClean="0">
                <a:solidFill>
                  <a:srgbClr val="FF0000"/>
                </a:solidFill>
              </a:rPr>
              <a:t>recibirás;                       bendiciones</a:t>
            </a:r>
            <a:r>
              <a:rPr lang="es-ES" sz="1800" b="1" dirty="0" smtClean="0">
                <a:solidFill>
                  <a:srgbClr val="FF0000"/>
                </a:solidFill>
              </a:rPr>
              <a:t>, cuenta y </a:t>
            </a:r>
            <a:r>
              <a:rPr lang="es-ES" sz="1800" b="1" dirty="0" smtClean="0">
                <a:solidFill>
                  <a:srgbClr val="FF0000"/>
                </a:solidFill>
              </a:rPr>
              <a:t>verás   cuántas </a:t>
            </a:r>
            <a:r>
              <a:rPr lang="es-ES" sz="1800" b="1" dirty="0" smtClean="0">
                <a:solidFill>
                  <a:srgbClr val="FF0000"/>
                </a:solidFill>
              </a:rPr>
              <a:t>bendiciones de Jesús tendrás.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Sientes una carga grande de pesar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 ¿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tu cruz pesada para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aguantar?         Ve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bendiciones; cuenta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verás   cómo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aflicciones nunca más tendrás.</a:t>
            </a:r>
          </a:p>
          <a:p>
            <a:pPr algn="l"/>
            <a:endParaRPr lang="es-ES" sz="1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veas a otros que más ricos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son, piensa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 Cristo es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galardón. Oro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 compra lo que Dios te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da:  un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hogar eterno donde Él está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desanimes do el mal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está, 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no desmayas, Dios te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guardará.             Ve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bendiciones y de Él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tendrás 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vida gran consolación y paz.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Cuenta tus bendiciones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Cuenta tus bendiciones </dc:title>
  <dc:creator>mary</dc:creator>
  <cp:lastModifiedBy>mary</cp:lastModifiedBy>
  <cp:revision>7</cp:revision>
  <dcterms:created xsi:type="dcterms:W3CDTF">2018-10-24T16:51:06Z</dcterms:created>
  <dcterms:modified xsi:type="dcterms:W3CDTF">2018-10-25T18:15:28Z</dcterms:modified>
</cp:coreProperties>
</file>