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4D0AB-4787-478D-8F58-224F00D61446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24180-BF1F-4E5A-81D3-ECE483242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4D0AB-4787-478D-8F58-224F00D61446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24180-BF1F-4E5A-81D3-ECE483242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4D0AB-4787-478D-8F58-224F00D61446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24180-BF1F-4E5A-81D3-ECE483242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4D0AB-4787-478D-8F58-224F00D61446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24180-BF1F-4E5A-81D3-ECE483242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4D0AB-4787-478D-8F58-224F00D61446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24180-BF1F-4E5A-81D3-ECE483242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4D0AB-4787-478D-8F58-224F00D61446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24180-BF1F-4E5A-81D3-ECE483242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4D0AB-4787-478D-8F58-224F00D61446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24180-BF1F-4E5A-81D3-ECE483242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4D0AB-4787-478D-8F58-224F00D61446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24180-BF1F-4E5A-81D3-ECE483242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4D0AB-4787-478D-8F58-224F00D61446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24180-BF1F-4E5A-81D3-ECE483242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4D0AB-4787-478D-8F58-224F00D61446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24180-BF1F-4E5A-81D3-ECE483242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4D0AB-4787-478D-8F58-224F00D61446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24180-BF1F-4E5A-81D3-ECE483242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4D0AB-4787-478D-8F58-224F00D61446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24180-BF1F-4E5A-81D3-ECE4832423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 My Cross Have Taken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133725" y="980728"/>
            <a:ext cx="6010275" cy="50482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risto, Mi Cruz He Tom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260648"/>
            <a:ext cx="5832648" cy="506487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Cristo, Mi Cruz He Tomado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628800"/>
            <a:ext cx="5256584" cy="3384376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mi cruz he tomado, Dejo el mundo y sigo a Ti;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Ti he encontrado, Todo has dado Tú por mí.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 vanas ambiciones Por amor de Ti dejé,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Sin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igual mi condición es Por Ti Dios y cielo hallé. 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vida pasajera Con fe lucha en oración,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En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cielo Dios te espera Con eterno galardón.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La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jornada terminada, Vivirás con tu Señor,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Tu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esperanza ya alcanzada, Siempre a Dios darás loor.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96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Cristo, Mi Cruz He Tomado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Cristo, Mi Cruz He Tomado</dc:title>
  <dc:creator>mary</dc:creator>
  <cp:lastModifiedBy>mary</cp:lastModifiedBy>
  <cp:revision>6</cp:revision>
  <dcterms:created xsi:type="dcterms:W3CDTF">2018-10-19T17:20:39Z</dcterms:created>
  <dcterms:modified xsi:type="dcterms:W3CDTF">2018-10-19T18:36:33Z</dcterms:modified>
</cp:coreProperties>
</file>