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7658-F177-40F4-9D6D-7A112D629974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933-8C6B-4DC2-A041-F3D05DCCF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7658-F177-40F4-9D6D-7A112D629974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933-8C6B-4DC2-A041-F3D05DCCF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7658-F177-40F4-9D6D-7A112D629974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933-8C6B-4DC2-A041-F3D05DCCF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7658-F177-40F4-9D6D-7A112D629974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933-8C6B-4DC2-A041-F3D05DCCF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7658-F177-40F4-9D6D-7A112D629974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933-8C6B-4DC2-A041-F3D05DCCF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7658-F177-40F4-9D6D-7A112D629974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933-8C6B-4DC2-A041-F3D05DCCF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7658-F177-40F4-9D6D-7A112D629974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933-8C6B-4DC2-A041-F3D05DCCF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7658-F177-40F4-9D6D-7A112D629974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933-8C6B-4DC2-A041-F3D05DCCF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7658-F177-40F4-9D6D-7A112D629974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933-8C6B-4DC2-A041-F3D05DCCF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7658-F177-40F4-9D6D-7A112D629974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933-8C6B-4DC2-A041-F3D05DCCF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7658-F177-40F4-9D6D-7A112D629974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933-8C6B-4DC2-A041-F3D05DCCF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37658-F177-40F4-9D6D-7A112D629974}" type="datetimeFigureOut">
              <a:rPr lang="en-US" smtClean="0"/>
              <a:pPr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7D933-8C6B-4DC2-A041-F3D05DCCF3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edinciosia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384376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Credinciosia</a:t>
            </a:r>
            <a:r>
              <a:rPr lang="en-US" b="1" dirty="0" smtClean="0"/>
              <a:t> Ta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3568" y="1124744"/>
            <a:ext cx="37444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altLang="en-US" b="1" dirty="0" smtClean="0"/>
              <a:t>Credincioşia Ta, Doamne, </a:t>
            </a:r>
            <a:r>
              <a:rPr lang="en-US" altLang="en-US" b="1" dirty="0" smtClean="0"/>
              <a:t> E</a:t>
            </a:r>
            <a:r>
              <a:rPr lang="ro-RO" altLang="en-US" b="1" dirty="0" smtClean="0"/>
              <a:t> </a:t>
            </a:r>
            <a:r>
              <a:rPr lang="ro-RO" altLang="en-US" b="1" dirty="0" smtClean="0"/>
              <a:t>veşnică</a:t>
            </a:r>
            <a:br>
              <a:rPr lang="ro-RO" altLang="en-US" b="1" dirty="0" smtClean="0"/>
            </a:br>
            <a:r>
              <a:rPr lang="ro-RO" altLang="en-US" b="1" dirty="0" smtClean="0"/>
              <a:t>Lumina Ta nicicând </a:t>
            </a:r>
            <a:r>
              <a:rPr lang="en-US" altLang="en-US" b="1" dirty="0" smtClean="0"/>
              <a:t> </a:t>
            </a:r>
            <a:r>
              <a:rPr lang="ro-RO" altLang="en-US" b="1" dirty="0" smtClean="0"/>
              <a:t>N-are </a:t>
            </a:r>
            <a:r>
              <a:rPr lang="ro-RO" altLang="en-US" b="1" dirty="0" smtClean="0"/>
              <a:t>apus,</a:t>
            </a:r>
            <a:br>
              <a:rPr lang="ro-RO" altLang="en-US" b="1" dirty="0" smtClean="0"/>
            </a:br>
            <a:r>
              <a:rPr lang="ro-RO" altLang="en-US" b="1" dirty="0" smtClean="0"/>
              <a:t>Tu eşti </a:t>
            </a:r>
            <a:r>
              <a:rPr lang="ro-RO" altLang="en-US" b="1" dirty="0" smtClean="0"/>
              <a:t>Acelaşi</a:t>
            </a:r>
            <a:r>
              <a:rPr lang="en-US" altLang="en-US" b="1" dirty="0" smtClean="0"/>
              <a:t>, C</a:t>
            </a:r>
            <a:r>
              <a:rPr lang="ro-RO" altLang="en-US" b="1" dirty="0" smtClean="0"/>
              <a:t>e ai fost de veacuri,</a:t>
            </a:r>
            <a:br>
              <a:rPr lang="ro-RO" altLang="en-US" b="1" dirty="0" smtClean="0"/>
            </a:br>
            <a:r>
              <a:rPr lang="ro-RO" altLang="en-US" b="1" dirty="0" smtClean="0"/>
              <a:t>Mare e harul Tău </a:t>
            </a:r>
            <a:r>
              <a:rPr lang="en-US" altLang="en-US" b="1" dirty="0" smtClean="0"/>
              <a:t> </a:t>
            </a:r>
            <a:r>
              <a:rPr lang="ro-RO" altLang="en-US" b="1" dirty="0" smtClean="0"/>
              <a:t>Și </a:t>
            </a:r>
            <a:r>
              <a:rPr lang="ro-RO" altLang="en-US" b="1" dirty="0" smtClean="0"/>
              <a:t>de nespus 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Regrain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                                                      </a:t>
            </a:r>
          </a:p>
          <a:p>
            <a:r>
              <a:rPr lang="ro-RO" altLang="en-US" b="1" i="1" dirty="0" smtClean="0">
                <a:solidFill>
                  <a:srgbClr val="FF0000"/>
                </a:solidFill>
              </a:rPr>
              <a:t>Credincioşia Ta </a:t>
            </a:r>
            <a:r>
              <a:rPr lang="en-US" altLang="en-US" b="1" i="1" dirty="0" smtClean="0">
                <a:solidFill>
                  <a:srgbClr val="FF0000"/>
                </a:solidFill>
              </a:rPr>
              <a:t> E</a:t>
            </a:r>
            <a:r>
              <a:rPr lang="ro-RO" altLang="en-US" b="1" i="1" dirty="0" smtClean="0">
                <a:solidFill>
                  <a:srgbClr val="FF0000"/>
                </a:solidFill>
              </a:rPr>
              <a:t> </a:t>
            </a:r>
            <a:r>
              <a:rPr lang="ro-RO" altLang="en-US" b="1" i="1" dirty="0" smtClean="0">
                <a:solidFill>
                  <a:srgbClr val="FF0000"/>
                </a:solidFill>
              </a:rPr>
              <a:t>fără de hotar,</a:t>
            </a:r>
            <a:br>
              <a:rPr lang="ro-RO" altLang="en-US" b="1" i="1" dirty="0" smtClean="0">
                <a:solidFill>
                  <a:srgbClr val="FF0000"/>
                </a:solidFill>
              </a:rPr>
            </a:br>
            <a:r>
              <a:rPr lang="ro-RO" altLang="en-US" b="1" i="1" dirty="0" smtClean="0">
                <a:solidFill>
                  <a:srgbClr val="FF0000"/>
                </a:solidFill>
              </a:rPr>
              <a:t>În fiecare zi văd grija Ta,</a:t>
            </a:r>
            <a:br>
              <a:rPr lang="ro-RO" altLang="en-US" b="1" i="1" dirty="0" smtClean="0">
                <a:solidFill>
                  <a:srgbClr val="FF0000"/>
                </a:solidFill>
              </a:rPr>
            </a:br>
            <a:r>
              <a:rPr lang="ro-RO" altLang="en-US" b="1" i="1" dirty="0" smtClean="0">
                <a:solidFill>
                  <a:srgbClr val="FF0000"/>
                </a:solidFill>
              </a:rPr>
              <a:t>Orice necaz sfințești </a:t>
            </a:r>
            <a:r>
              <a:rPr lang="en-US" altLang="en-US" b="1" i="1" dirty="0" smtClean="0">
                <a:solidFill>
                  <a:srgbClr val="FF0000"/>
                </a:solidFill>
              </a:rPr>
              <a:t> </a:t>
            </a:r>
            <a:r>
              <a:rPr lang="ro-RO" altLang="en-US" b="1" i="1" dirty="0" smtClean="0">
                <a:solidFill>
                  <a:srgbClr val="FF0000"/>
                </a:solidFill>
              </a:rPr>
              <a:t>Prin </a:t>
            </a:r>
            <a:r>
              <a:rPr lang="ro-RO" altLang="en-US" b="1" i="1" dirty="0" smtClean="0">
                <a:solidFill>
                  <a:srgbClr val="FF0000"/>
                </a:solidFill>
              </a:rPr>
              <a:t>harul Tău,</a:t>
            </a:r>
            <a:br>
              <a:rPr lang="ro-RO" altLang="en-US" b="1" i="1" dirty="0" smtClean="0">
                <a:solidFill>
                  <a:srgbClr val="FF0000"/>
                </a:solidFill>
              </a:rPr>
            </a:br>
            <a:r>
              <a:rPr lang="ro-RO" altLang="en-US" b="1" i="1" dirty="0" smtClean="0">
                <a:solidFill>
                  <a:srgbClr val="FF0000"/>
                </a:solidFill>
              </a:rPr>
              <a:t>Credincioşia Ta </a:t>
            </a:r>
            <a:r>
              <a:rPr lang="en-US" altLang="en-US" b="1" i="1" dirty="0" smtClean="0">
                <a:solidFill>
                  <a:srgbClr val="FF0000"/>
                </a:solidFill>
              </a:rPr>
              <a:t> </a:t>
            </a:r>
            <a:r>
              <a:rPr lang="ro-RO" altLang="en-US" b="1" i="1" dirty="0" smtClean="0">
                <a:solidFill>
                  <a:srgbClr val="FF0000"/>
                </a:solidFill>
              </a:rPr>
              <a:t>E </a:t>
            </a:r>
            <a:r>
              <a:rPr lang="ro-RO" altLang="en-US" b="1" i="1" dirty="0" smtClean="0">
                <a:solidFill>
                  <a:srgbClr val="FF0000"/>
                </a:solidFill>
              </a:rPr>
              <a:t>partea mea.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ro-RO" altLang="en-US" b="1" dirty="0" smtClean="0"/>
              <a:t>Toate Tu le-ai creat </a:t>
            </a:r>
            <a:r>
              <a:rPr lang="en-US" altLang="en-US" b="1" dirty="0" smtClean="0"/>
              <a:t> </a:t>
            </a:r>
            <a:r>
              <a:rPr lang="ro-RO" altLang="en-US" b="1" dirty="0" smtClean="0"/>
              <a:t>Atât </a:t>
            </a:r>
            <a:r>
              <a:rPr lang="ro-RO" altLang="en-US" b="1" dirty="0" smtClean="0"/>
              <a:t>de minunat,</a:t>
            </a:r>
            <a:br>
              <a:rPr lang="ro-RO" altLang="en-US" b="1" dirty="0" smtClean="0"/>
            </a:br>
            <a:r>
              <a:rPr lang="ro-RO" altLang="en-US" b="1" dirty="0" smtClean="0"/>
              <a:t>Cu-nțelepciune </a:t>
            </a:r>
            <a:r>
              <a:rPr lang="en-US" altLang="en-US" b="1" dirty="0" smtClean="0"/>
              <a:t> </a:t>
            </a:r>
            <a:r>
              <a:rPr lang="ro-RO" altLang="en-US" b="1" dirty="0" smtClean="0"/>
              <a:t>Le-ai </a:t>
            </a:r>
            <a:r>
              <a:rPr lang="ro-RO" altLang="en-US" b="1" dirty="0" smtClean="0"/>
              <a:t>întocmit,</a:t>
            </a:r>
            <a:br>
              <a:rPr lang="ro-RO" altLang="en-US" b="1" dirty="0" smtClean="0"/>
            </a:br>
            <a:r>
              <a:rPr lang="ro-RO" altLang="en-US" b="1" dirty="0" smtClean="0"/>
              <a:t>Puterea Ta </a:t>
            </a:r>
            <a:r>
              <a:rPr lang="en-US" altLang="en-US" b="1" dirty="0" smtClean="0"/>
              <a:t> </a:t>
            </a:r>
            <a:r>
              <a:rPr lang="ro-RO" altLang="en-US" b="1" dirty="0" smtClean="0"/>
              <a:t>Este </a:t>
            </a:r>
            <a:r>
              <a:rPr lang="ro-RO" altLang="en-US" b="1" dirty="0" smtClean="0"/>
              <a:t>foarte vestită,</a:t>
            </a:r>
            <a:br>
              <a:rPr lang="ro-RO" altLang="en-US" b="1" dirty="0" smtClean="0"/>
            </a:br>
            <a:r>
              <a:rPr lang="ro-RO" altLang="en-US" b="1" dirty="0" smtClean="0"/>
              <a:t>În fiecare zi noi o vedem</a:t>
            </a:r>
            <a:r>
              <a:rPr lang="ro-RO" altLang="en-US" b="1" dirty="0" smtClean="0"/>
              <a:t>.</a:t>
            </a:r>
            <a:r>
              <a:rPr lang="en-US" altLang="en-US" b="1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7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Credinciosia Ta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Credinciosia Ta</dc:title>
  <dc:creator>mary</dc:creator>
  <cp:lastModifiedBy>mary</cp:lastModifiedBy>
  <cp:revision>10</cp:revision>
  <dcterms:created xsi:type="dcterms:W3CDTF">2018-10-06T19:29:35Z</dcterms:created>
  <dcterms:modified xsi:type="dcterms:W3CDTF">2018-10-08T05:22:49Z</dcterms:modified>
</cp:coreProperties>
</file>