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3628-E834-43DE-AB4B-EAC80A5B11F4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6E2F-8C53-4B73-A41B-635860B7A8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3628-E834-43DE-AB4B-EAC80A5B11F4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6E2F-8C53-4B73-A41B-635860B7A8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3628-E834-43DE-AB4B-EAC80A5B11F4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6E2F-8C53-4B73-A41B-635860B7A8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3628-E834-43DE-AB4B-EAC80A5B11F4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6E2F-8C53-4B73-A41B-635860B7A8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3628-E834-43DE-AB4B-EAC80A5B11F4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6E2F-8C53-4B73-A41B-635860B7A8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3628-E834-43DE-AB4B-EAC80A5B11F4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6E2F-8C53-4B73-A41B-635860B7A8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3628-E834-43DE-AB4B-EAC80A5B11F4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6E2F-8C53-4B73-A41B-635860B7A8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3628-E834-43DE-AB4B-EAC80A5B11F4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6E2F-8C53-4B73-A41B-635860B7A8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3628-E834-43DE-AB4B-EAC80A5B11F4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6E2F-8C53-4B73-A41B-635860B7A8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3628-E834-43DE-AB4B-EAC80A5B11F4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6E2F-8C53-4B73-A41B-635860B7A8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03628-E834-43DE-AB4B-EAC80A5B11F4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6E2F-8C53-4B73-A41B-635860B7A8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03628-E834-43DE-AB4B-EAC80A5B11F4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76E2F-8C53-4B73-A41B-635860B7A8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ta as bênção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88843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Conta</a:t>
            </a:r>
            <a:r>
              <a:rPr lang="en-US" b="1" dirty="0" smtClean="0"/>
              <a:t> as </a:t>
            </a:r>
            <a:r>
              <a:rPr lang="en-US" b="1" dirty="0" err="1" smtClean="0"/>
              <a:t>bênçãos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8496944" cy="468052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da vida as vagas procelosas são,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com desalento julgas tudo vão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Conta as muitas bênçãos, dize-as duma vez,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Hás de ver surpreso quanto Deus já fez.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Conta as bênçãos, conta quantas são.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Recebidas da divina mão.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Uma a uma, dize-as de uma vez,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Hás de ver surpreso quanto Deus já fez.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Tens acaso mágoas, triste é teu lidar?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a cruz pesada que tens de levar ?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Conta as muitas bênçãos, não duvidarás,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em canção alegre os dias passarás.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vires outros com seu ouro e bens,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Lembra que tesouros prometidos tens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Nunca os bens da terra poderão comprar,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mansão celeste em que tu vais morar.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 teu conflito fraco ou forte cá,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te desanimes, Deus por cima está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divino auxílio, minorando o mal,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dará consolo e paz celestial.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163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Conta as bênçãos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 as suas bençãos</dc:title>
  <dc:creator>mary</dc:creator>
  <cp:lastModifiedBy>mary</cp:lastModifiedBy>
  <cp:revision>7</cp:revision>
  <dcterms:created xsi:type="dcterms:W3CDTF">2018-10-25T19:13:39Z</dcterms:created>
  <dcterms:modified xsi:type="dcterms:W3CDTF">2022-06-22T19:40:35Z</dcterms:modified>
</cp:coreProperties>
</file>