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F0E68-AE87-497C-BC19-BB5C4AD53023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557B-41B9-4676-8E3A-98D93F6147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F0E68-AE87-497C-BC19-BB5C4AD53023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557B-41B9-4676-8E3A-98D93F6147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F0E68-AE87-497C-BC19-BB5C4AD53023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557B-41B9-4676-8E3A-98D93F6147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F0E68-AE87-497C-BC19-BB5C4AD53023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557B-41B9-4676-8E3A-98D93F6147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F0E68-AE87-497C-BC19-BB5C4AD53023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557B-41B9-4676-8E3A-98D93F6147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F0E68-AE87-497C-BC19-BB5C4AD53023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557B-41B9-4676-8E3A-98D93F6147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F0E68-AE87-497C-BC19-BB5C4AD53023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557B-41B9-4676-8E3A-98D93F6147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F0E68-AE87-497C-BC19-BB5C4AD53023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557B-41B9-4676-8E3A-98D93F6147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F0E68-AE87-497C-BC19-BB5C4AD53023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557B-41B9-4676-8E3A-98D93F6147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F0E68-AE87-497C-BC19-BB5C4AD53023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557B-41B9-4676-8E3A-98D93F6147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F0E68-AE87-497C-BC19-BB5C4AD53023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557B-41B9-4676-8E3A-98D93F6147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F0E68-AE87-497C-BC19-BB5C4AD53023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6557B-41B9-4676-8E3A-98D93F6147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만유의 주 앞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 Canticos Señ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248472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Con </a:t>
            </a:r>
            <a:r>
              <a:rPr lang="en-US" b="1" dirty="0" err="1" smtClean="0"/>
              <a:t>Canticos</a:t>
            </a:r>
            <a:r>
              <a:rPr lang="en-US" b="1" dirty="0" smtClean="0"/>
              <a:t> </a:t>
            </a:r>
            <a:r>
              <a:rPr lang="en-US" b="1" dirty="0" err="1" smtClean="0"/>
              <a:t>Señor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5616624" cy="417646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cánticos, Señor, Mi corazón y </a:t>
            </a:r>
            <a:r>
              <a:rPr lang="es-E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voz                Te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adoran con fervor, Oh trino, santo Dios. 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Coro 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En tu mansión yo te veré                                        Y paz eterna gozaré. 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/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mano paternal Marcó mi senda aquí;             Mis pasos, cada cual, Velados son por ti. 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Innumerables son Tus bienes y sin par,                y por tu compasión los gozo sin cesar. 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Tú eres. Oh Señor, Mi sumo, todo bien;               Mil lenguas tu amor Cantando siempre estén. </a:t>
            </a:r>
            <a:endParaRPr lang="es-E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23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Con Canticos Señor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 Canticos Señor</dc:title>
  <dc:creator>mary</dc:creator>
  <cp:lastModifiedBy>mary</cp:lastModifiedBy>
  <cp:revision>8</cp:revision>
  <dcterms:created xsi:type="dcterms:W3CDTF">2018-10-23T15:08:12Z</dcterms:created>
  <dcterms:modified xsi:type="dcterms:W3CDTF">2018-10-23T16:19:43Z</dcterms:modified>
</cp:coreProperties>
</file>