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B84C2-1DCB-44A0-A7B4-F6139A785DB6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12D1C-8118-47BE-B5AA-B7D53C888B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pte les bienfait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Compte</a:t>
            </a:r>
            <a:r>
              <a:rPr lang="en-US" b="1" dirty="0" smtClean="0"/>
              <a:t> les </a:t>
            </a:r>
            <a:r>
              <a:rPr lang="en-US" b="1" dirty="0" err="1" smtClean="0"/>
              <a:t>bienfaits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976664" cy="316835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le vol de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tempête Viens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assombrir ton ciel bleu,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lieu de baisser la tête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Compte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bienfaits de Dieu.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Compte les bienfaits de Dieu, Mets-les tous devant tes yeux,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Tu verras, en adorant, Combien le nombre en est grand.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sur la route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glissante Tu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chancèles sous la croix,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Pense à cette main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puissante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t'a béni tant de fois.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perds dans 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voyage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d'un cher et doux trésor,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Pense au divin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héritage Qui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là-haut te reste encor.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Compte les bienfaits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Compte les bienfaits </dc:title>
  <dc:creator>mary</dc:creator>
  <cp:lastModifiedBy>mary</cp:lastModifiedBy>
  <cp:revision>8</cp:revision>
  <dcterms:created xsi:type="dcterms:W3CDTF">2018-10-25T19:26:37Z</dcterms:created>
  <dcterms:modified xsi:type="dcterms:W3CDTF">2018-10-29T00:53:26Z</dcterms:modified>
</cp:coreProperties>
</file>