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F9613-8677-49DD-91EB-DD690B26B71A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DAD43-7D79-4D58-B9CE-EC4ACC0885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rca, más ce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1"/>
            <a:ext cx="4104456" cy="21602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Cerca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más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cerca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888432" cy="45860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Cerca, más cerca, ¡oh Dios, de ti!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 yo quiero mi vida llevar;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Cerca, más cerca, ¡oh Dios de ti!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 a tu gracia que puede salvar,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 a tu gracia que puede salvar.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Cerca, más cerca, cuán pobre soy,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Nada, Señor, yo te puedo ofrecer;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Sólo mi ser contrito te doy,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Pueda contigo la paz obtener,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Pueda contigo la paz obtener.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Cerca, más cerca, Señor de ti,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Quiero ser tuyo dejando el pecar;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Goces y pompas vanas aquí,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Todo, Señor, pronto quiero dejar,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Todo, Señor, pronto quiero dejar.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Cerca, más cerca, mientras el ser,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Aliente vida y busque tu paz;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cuando al cielo pueda ascender,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Ya para siempre conmigo estaré,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Ya para siempre conmigo estaré.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Cerca, más cerca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Cerca, más cerca </dc:title>
  <dc:creator>mary</dc:creator>
  <cp:lastModifiedBy>mary</cp:lastModifiedBy>
  <cp:revision>3</cp:revision>
  <dcterms:created xsi:type="dcterms:W3CDTF">2018-10-13T19:06:57Z</dcterms:created>
  <dcterms:modified xsi:type="dcterms:W3CDTF">2018-10-13T20:00:45Z</dcterms:modified>
</cp:coreProperties>
</file>