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7F03-6CDB-4649-91B4-54D2D9FB2B2A}" type="datetimeFigureOut">
              <a:rPr lang="en-US" smtClean="0"/>
              <a:pPr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E6B2-8B11-4E87-BEB4-0B6596B05E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Still My Soul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lma mi al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620688"/>
            <a:ext cx="3384376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Calma</a:t>
            </a:r>
            <a:r>
              <a:rPr lang="en-US" b="1" dirty="0" smtClean="0"/>
              <a:t> mi alma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060848"/>
            <a:ext cx="8136904" cy="4464496"/>
          </a:xfrm>
        </p:spPr>
        <p:txBody>
          <a:bodyPr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Calma mi alma contigo está el Señor.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Soporta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paciencia tu dolor;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deja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Señor que hable y te provea en cada prueba Él te será fiel.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Calma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alma tu amigo eterno es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te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guiará a un lugar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feliz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Calma mi alma que Dios te guiará en el futuro como en el ayer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bella esperanza no debes perder, todo misterio al fin claro será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Calma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alma las olas y los vientos Él rige con su voz y su poder. 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Calma mi alma la hora está llegando de estar por siempre al lado del Señor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cesa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dolor las penas ya se alejan y Cristo reina con su gran poder.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Calma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alma ya todo está en paz; oh que gran gozo es vernos al 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final.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142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Calma mi alma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Calma mi alma</dc:title>
  <dc:creator>mary</dc:creator>
  <cp:lastModifiedBy>mary</cp:lastModifiedBy>
  <cp:revision>3</cp:revision>
  <dcterms:created xsi:type="dcterms:W3CDTF">2018-10-15T22:42:05Z</dcterms:created>
  <dcterms:modified xsi:type="dcterms:W3CDTF">2018-10-16T17:15:27Z</dcterms:modified>
</cp:coreProperties>
</file>