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8D02E-9968-4192-BE69-0A3E827B2194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9BD1-67EF-4841-8D8A-192AE42CB5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n courage 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Bon courage </a:t>
            </a:r>
            <a:r>
              <a:rPr lang="en-US" b="1" dirty="0" err="1" smtClean="0"/>
              <a:t>ami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256584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Semons dès l’aurore, Semons dès l’aurore,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le soleil luit, Quand le soleil luit,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semons encore Lorsque vient la nuit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peut faire éclore La fleur et le fruit.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Bon courage, </a:t>
            </a:r>
            <a:r>
              <a:rPr lang="fr-FR" b="1" dirty="0" smtClean="0">
                <a:solidFill>
                  <a:srgbClr val="FF0000"/>
                </a:solidFill>
              </a:rPr>
              <a:t>amis!  Bon </a:t>
            </a:r>
            <a:r>
              <a:rPr lang="fr-FR" b="1" dirty="0" smtClean="0">
                <a:solidFill>
                  <a:srgbClr val="FF0000"/>
                </a:solidFill>
              </a:rPr>
              <a:t>courage, </a:t>
            </a:r>
            <a:r>
              <a:rPr lang="fr-FR" b="1" dirty="0" smtClean="0">
                <a:solidFill>
                  <a:srgbClr val="FF0000"/>
                </a:solidFill>
              </a:rPr>
              <a:t>amis!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Nous irons joyeux cueillir les épis</a:t>
            </a:r>
            <a:r>
              <a:rPr lang="fr-FR" b="1" dirty="0" smtClean="0">
                <a:solidFill>
                  <a:srgbClr val="FF0000"/>
                </a:solidFill>
              </a:rPr>
              <a:t>.(x2)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Semons pour le maître, Semons pour le maître,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Parlons du Sauveur, Parlons du Sauveur,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Semons, car peut-être Un pauvre pécheur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nous pourra naître Au seul vrai bonheur.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tâche est immense, La tâche est immense,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dur le terrain, Et dur le terrain,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Mais, bonne espérance ! Nul travail n’est vain,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Dieu la puissance Fait germer le grain.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Bon courage ami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 courage ami</dc:title>
  <dc:creator>mary</dc:creator>
  <cp:lastModifiedBy>mary</cp:lastModifiedBy>
  <cp:revision>4</cp:revision>
  <dcterms:created xsi:type="dcterms:W3CDTF">2018-10-20T23:48:04Z</dcterms:created>
  <dcterms:modified xsi:type="dcterms:W3CDTF">2018-10-21T11:36:20Z</dcterms:modified>
</cp:coreProperties>
</file>