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1FC4-0AEB-4031-B9B3-F7065E4A8596}" type="datetimeFigureOut">
              <a:rPr lang="en-US" smtClean="0"/>
              <a:pPr/>
              <a:t>10/7/2018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C1FC4-0AEB-4031-B9B3-F7065E4A8596}" type="datetimeFigureOut">
              <a:rPr lang="en-US" smtClean="0"/>
              <a:pPr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ABB50-29D6-42ED-83A6-C63A71C500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ibend ist deine Tr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04056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Bleibend</a:t>
            </a:r>
            <a:r>
              <a:rPr lang="en-US" b="1" dirty="0" smtClean="0"/>
              <a:t> </a:t>
            </a:r>
            <a:r>
              <a:rPr lang="en-US" b="1" dirty="0" err="1" smtClean="0"/>
              <a:t>ist</a:t>
            </a:r>
            <a:r>
              <a:rPr lang="en-US" b="1" dirty="0" smtClean="0"/>
              <a:t> </a:t>
            </a:r>
            <a:r>
              <a:rPr lang="en-US" b="1" dirty="0" err="1" smtClean="0"/>
              <a:t>deine</a:t>
            </a:r>
            <a:r>
              <a:rPr lang="en-US" b="1" dirty="0" smtClean="0"/>
              <a:t> </a:t>
            </a:r>
            <a:r>
              <a:rPr lang="en-US" b="1" dirty="0" err="1" smtClean="0"/>
              <a:t>Treu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5760640" cy="518457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Bleibend ist deine Treu, o Gott mein Vater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kennst nicht Schatten, noch wechselt Dein Licht.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derselbe, der du warst vor Zeiten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deiner Gnade es niemals gebricht.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Refrain                                                                                Bleibend ist deine Treu , bleibend ist deine Treu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Morgen für Morgen dein Sorgen ich seh.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All meinen Mangel hast du mir gestillet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Bleibend ist deine Treu wo ich auch geh.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 es der Frühling ist, ob Herbst, ob Winter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 ich den Sommer seh in seiner Pracht.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hast die Welt dir geschaffen zum Zeugnis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nur zum Ruhm und zum Preis deiner Macht.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Frieden und ewges Heil, Freude die Fülle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Fließt allen Menschen vom Kreuze herzu.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gibt im Fleische sein Liebstes für Sünder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Führet im Opfer die Schöpfung zu Ruh.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Bleibend ist deine Treu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Bleibend ist deine Treu</dc:title>
  <dc:creator>mary</dc:creator>
  <cp:lastModifiedBy>mary</cp:lastModifiedBy>
  <cp:revision>6</cp:revision>
  <dcterms:created xsi:type="dcterms:W3CDTF">2018-10-06T18:23:36Z</dcterms:created>
  <dcterms:modified xsi:type="dcterms:W3CDTF">2018-10-08T04:59:37Z</dcterms:modified>
</cp:coreProperties>
</file>