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403E5-AE29-4C12-8ECC-B0FF1866E095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ED1BC-7B21-42BA-90AE-84F787D467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r du min bör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Bar du min </a:t>
            </a:r>
            <a:r>
              <a:rPr lang="en-US" b="1" dirty="0" err="1" smtClean="0">
                <a:solidFill>
                  <a:schemeClr val="bg1"/>
                </a:solidFill>
              </a:rPr>
              <a:t>börda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280520" cy="5256584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Bar </a:t>
            </a:r>
            <a:r>
              <a:rPr lang="sv-SE" sz="1800" b="1" dirty="0">
                <a:solidFill>
                  <a:schemeClr val="bg1"/>
                </a:solidFill>
              </a:rPr>
              <a:t>du min börda, led du min nöd,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gick du för mej i den bittraste död,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Herre, vem är jag, om jag försmår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 </a:t>
            </a:r>
            <a:r>
              <a:rPr lang="sv-SE" sz="1800" b="1" dirty="0">
                <a:solidFill>
                  <a:schemeClr val="bg1"/>
                </a:solidFill>
              </a:rPr>
              <a:t>villigt att följa den stig där du </a:t>
            </a:r>
            <a:r>
              <a:rPr lang="sv-SE" sz="1800" b="1" dirty="0" smtClean="0">
                <a:solidFill>
                  <a:schemeClr val="bg1"/>
                </a:solidFill>
              </a:rPr>
              <a:t>går(x2)</a:t>
            </a:r>
            <a:r>
              <a:rPr lang="sv-SE" sz="1800" b="1" dirty="0">
                <a:solidFill>
                  <a:schemeClr val="bg1"/>
                </a:solidFill>
              </a:rPr>
              <a:t/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/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Var </a:t>
            </a:r>
            <a:r>
              <a:rPr lang="sv-SE" sz="1800" b="1" dirty="0">
                <a:solidFill>
                  <a:schemeClr val="bg1"/>
                </a:solidFill>
              </a:rPr>
              <a:t>du i ångest, kvaldes din själ,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blödde den djupt för mitt eviga väl,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skulle jag rädas smälek och spe,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därför </a:t>
            </a:r>
            <a:r>
              <a:rPr lang="sv-SE" sz="1800" b="1" dirty="0">
                <a:solidFill>
                  <a:schemeClr val="bg1"/>
                </a:solidFill>
              </a:rPr>
              <a:t>att dig jag min kärlek vill ge? </a:t>
            </a:r>
            <a:r>
              <a:rPr lang="sv-SE" sz="1800" b="1" dirty="0" smtClean="0">
                <a:solidFill>
                  <a:schemeClr val="bg1"/>
                </a:solidFill>
              </a:rPr>
              <a:t>(x2)</a:t>
            </a:r>
            <a:r>
              <a:rPr lang="sv-SE" sz="1800" b="1" dirty="0">
                <a:solidFill>
                  <a:schemeClr val="bg1"/>
                </a:solidFill>
              </a:rPr>
              <a:t/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/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Herre</a:t>
            </a:r>
            <a:r>
              <a:rPr lang="sv-SE" sz="1800" b="1" dirty="0">
                <a:solidFill>
                  <a:schemeClr val="bg1"/>
                </a:solidFill>
              </a:rPr>
              <a:t>, förlät du synden jag gjort,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öppnade du mej en frälsningens port,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gav du min själ en sällhetens hamn,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skulle </a:t>
            </a:r>
            <a:r>
              <a:rPr lang="sv-SE" sz="1800" b="1" dirty="0">
                <a:solidFill>
                  <a:schemeClr val="bg1"/>
                </a:solidFill>
              </a:rPr>
              <a:t>jag då ej bekänna ditt </a:t>
            </a:r>
            <a:r>
              <a:rPr lang="sv-SE" sz="1800" b="1" dirty="0" smtClean="0">
                <a:solidFill>
                  <a:schemeClr val="bg1"/>
                </a:solidFill>
              </a:rPr>
              <a:t>namn</a:t>
            </a:r>
            <a:r>
              <a:rPr lang="sv-SE" sz="1800" b="1" dirty="0">
                <a:solidFill>
                  <a:schemeClr val="bg1"/>
                </a:solidFill>
                <a:sym typeface="Wingdings" pitchFamily="2" charset="2"/>
              </a:rPr>
              <a:t>(</a:t>
            </a:r>
            <a:r>
              <a:rPr lang="sv-SE" sz="1800" b="1" dirty="0" smtClean="0">
                <a:solidFill>
                  <a:schemeClr val="bg1"/>
                </a:solidFill>
                <a:sym typeface="Wingdings" pitchFamily="2" charset="2"/>
              </a:rPr>
              <a:t>x2)</a:t>
            </a:r>
            <a:r>
              <a:rPr lang="sv-SE" sz="1800" b="1" dirty="0">
                <a:solidFill>
                  <a:schemeClr val="bg1"/>
                </a:solidFill>
              </a:rPr>
              <a:t/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/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Sprängde </a:t>
            </a:r>
            <a:r>
              <a:rPr lang="sv-SE" sz="1800" b="1" dirty="0">
                <a:solidFill>
                  <a:schemeClr val="bg1"/>
                </a:solidFill>
              </a:rPr>
              <a:t>du dödens bojor och band,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kom du med ljus från de levandes land,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>
                <a:solidFill>
                  <a:schemeClr val="bg1"/>
                </a:solidFill>
              </a:rPr>
              <a:t>slog du den död som väntar ock mej,</a:t>
            </a:r>
            <a:br>
              <a:rPr lang="sv-SE" sz="1800" b="1" dirty="0">
                <a:solidFill>
                  <a:schemeClr val="bg1"/>
                </a:solidFill>
              </a:rPr>
            </a:br>
            <a:r>
              <a:rPr lang="sv-SE" sz="1800" b="1" dirty="0" smtClean="0">
                <a:solidFill>
                  <a:schemeClr val="bg1"/>
                </a:solidFill>
              </a:rPr>
              <a:t>Herre</a:t>
            </a:r>
            <a:r>
              <a:rPr lang="sv-SE" sz="1800" b="1" dirty="0">
                <a:solidFill>
                  <a:schemeClr val="bg1"/>
                </a:solidFill>
              </a:rPr>
              <a:t>, till vem skall jag gå utom dej</a:t>
            </a:r>
            <a:r>
              <a:rPr lang="sv-SE" sz="1800" b="1" dirty="0" smtClean="0">
                <a:solidFill>
                  <a:schemeClr val="bg1"/>
                </a:solidFill>
              </a:rPr>
              <a:t>?(x2)</a:t>
            </a:r>
            <a:endParaRPr lang="sv-SE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Bar du min börda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 du min börda</dc:title>
  <dc:creator>mary</dc:creator>
  <cp:lastModifiedBy>mary</cp:lastModifiedBy>
  <cp:revision>7</cp:revision>
  <dcterms:created xsi:type="dcterms:W3CDTF">2018-10-13T18:54:48Z</dcterms:created>
  <dcterms:modified xsi:type="dcterms:W3CDTF">2018-10-13T19:31:42Z</dcterms:modified>
</cp:coreProperties>
</file>