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C7028-DFFC-4506-AA27-21B0D4D23B3C}" type="datetimeFigureOut">
              <a:rPr lang="en-US" smtClean="0"/>
              <a:pPr/>
              <a:t>6/29/2022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4E344-34FE-43E0-B308-E4DF52E61E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C7028-DFFC-4506-AA27-21B0D4D23B3C}" type="datetimeFigureOut">
              <a:rPr lang="en-US" smtClean="0"/>
              <a:pPr/>
              <a:t>6/29/2022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4E344-34FE-43E0-B308-E4DF52E61E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C7028-DFFC-4506-AA27-21B0D4D23B3C}" type="datetimeFigureOut">
              <a:rPr lang="en-US" smtClean="0"/>
              <a:pPr/>
              <a:t>6/29/2022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4E344-34FE-43E0-B308-E4DF52E61E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C7028-DFFC-4506-AA27-21B0D4D23B3C}" type="datetimeFigureOut">
              <a:rPr lang="en-US" smtClean="0"/>
              <a:pPr/>
              <a:t>6/29/2022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4E344-34FE-43E0-B308-E4DF52E61E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C7028-DFFC-4506-AA27-21B0D4D23B3C}" type="datetimeFigureOut">
              <a:rPr lang="en-US" smtClean="0"/>
              <a:pPr/>
              <a:t>6/29/2022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4E344-34FE-43E0-B308-E4DF52E61E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C7028-DFFC-4506-AA27-21B0D4D23B3C}" type="datetimeFigureOut">
              <a:rPr lang="en-US" smtClean="0"/>
              <a:pPr/>
              <a:t>6/29/2022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4E344-34FE-43E0-B308-E4DF52E61E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C7028-DFFC-4506-AA27-21B0D4D23B3C}" type="datetimeFigureOut">
              <a:rPr lang="en-US" smtClean="0"/>
              <a:pPr/>
              <a:t>6/29/2022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4E344-34FE-43E0-B308-E4DF52E61E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C7028-DFFC-4506-AA27-21B0D4D23B3C}" type="datetimeFigureOut">
              <a:rPr lang="en-US" smtClean="0"/>
              <a:pPr/>
              <a:t>6/29/2022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4E344-34FE-43E0-B308-E4DF52E61E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C7028-DFFC-4506-AA27-21B0D4D23B3C}" type="datetimeFigureOut">
              <a:rPr lang="en-US" smtClean="0"/>
              <a:pPr/>
              <a:t>6/29/2022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4E344-34FE-43E0-B308-E4DF52E61E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C7028-DFFC-4506-AA27-21B0D4D23B3C}" type="datetimeFigureOut">
              <a:rPr lang="en-US" smtClean="0"/>
              <a:pPr/>
              <a:t>6/29/2022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4E344-34FE-43E0-B308-E4DF52E61E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C7028-DFFC-4506-AA27-21B0D4D23B3C}" type="datetimeFigureOut">
              <a:rPr lang="en-US" smtClean="0"/>
              <a:pPr/>
              <a:t>6/29/2022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4E344-34FE-43E0-B308-E4DF52E61E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2C7028-DFFC-4506-AA27-21B0D4D23B3C}" type="datetimeFigureOut">
              <a:rPr lang="en-US" smtClean="0"/>
              <a:pPr/>
              <a:t>6/29/2022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74E344-34FE-43E0-B308-E4DF52E61E7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re is a Fountain.jpg"/>
          <p:cNvPicPr>
            <a:picLocks noChangeAspect="1"/>
          </p:cNvPicPr>
          <p:nvPr userDrawn="1"/>
        </p:nvPicPr>
        <p:blipFill>
          <a:blip r:embed="rId14" cstate="print">
            <a:lum bright="10000"/>
          </a:blip>
          <a:stretch>
            <a:fillRect/>
          </a:stretch>
        </p:blipFill>
        <p:spPr>
          <a:xfrm>
            <a:off x="4491227" y="908720"/>
            <a:ext cx="4652773" cy="486916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chei a fonte carmesi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0"/>
            <a:ext cx="5256584" cy="332656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Achei</a:t>
            </a:r>
            <a:r>
              <a:rPr lang="en-US" b="1" dirty="0" smtClean="0"/>
              <a:t> a </a:t>
            </a:r>
            <a:r>
              <a:rPr lang="en-US" b="1" dirty="0" err="1" smtClean="0"/>
              <a:t>fonte</a:t>
            </a:r>
            <a:r>
              <a:rPr lang="en-US" b="1" dirty="0" smtClean="0"/>
              <a:t> </a:t>
            </a:r>
            <a:r>
              <a:rPr lang="en-US" b="1" dirty="0" err="1" smtClean="0"/>
              <a:t>carmesim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79712" y="620688"/>
            <a:ext cx="3312368" cy="4344888"/>
          </a:xfrm>
        </p:spPr>
        <p:txBody>
          <a:bodyPr>
            <a:noAutofit/>
          </a:bodyPr>
          <a:lstStyle/>
          <a:p>
            <a:pPr algn="l"/>
            <a:r>
              <a:rPr lang="pt-BR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Achei a fonte carmesim</a:t>
            </a:r>
          </a:p>
          <a:p>
            <a:pPr algn="l"/>
            <a:r>
              <a:rPr lang="pt-BR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meu Jesus abriu.</a:t>
            </a:r>
          </a:p>
          <a:p>
            <a:pPr algn="l"/>
            <a:r>
              <a:rPr lang="pt-BR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cruz morrendo ali por mim,</a:t>
            </a:r>
          </a:p>
          <a:p>
            <a:pPr algn="l"/>
            <a:r>
              <a:rPr lang="pt-BR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Minha alma redimiu.</a:t>
            </a:r>
          </a:p>
          <a:p>
            <a:pPr algn="l"/>
            <a:endParaRPr lang="pt-BR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700" b="1" dirty="0" smtClean="0">
                <a:solidFill>
                  <a:srgbClr val="FF0000"/>
                </a:solidFill>
              </a:rPr>
              <a:t>Côro</a:t>
            </a:r>
          </a:p>
          <a:p>
            <a:pPr algn="l"/>
            <a:r>
              <a:rPr lang="pt-BR" sz="1700" b="1" dirty="0" smtClean="0">
                <a:solidFill>
                  <a:srgbClr val="FF0000"/>
                </a:solidFill>
              </a:rPr>
              <a:t>Eu creio, sim, eu creio, sim,</a:t>
            </a:r>
          </a:p>
          <a:p>
            <a:pPr algn="l"/>
            <a:r>
              <a:rPr lang="pt-BR" sz="1700" b="1" dirty="0" smtClean="0">
                <a:solidFill>
                  <a:srgbClr val="FF0000"/>
                </a:solidFill>
              </a:rPr>
              <a:t>Jesus por mim morreu;</a:t>
            </a:r>
          </a:p>
          <a:p>
            <a:pPr algn="l"/>
            <a:r>
              <a:rPr lang="pt-BR" sz="1700" b="1" dirty="0" smtClean="0">
                <a:solidFill>
                  <a:srgbClr val="FF0000"/>
                </a:solidFill>
              </a:rPr>
              <a:t>E sobre a cruz, pra me salvar,</a:t>
            </a:r>
          </a:p>
          <a:p>
            <a:pPr algn="l"/>
            <a:r>
              <a:rPr lang="pt-BR" sz="1700" b="1" dirty="0" smtClean="0">
                <a:solidFill>
                  <a:srgbClr val="FF0000"/>
                </a:solidFill>
              </a:rPr>
              <a:t>Castigo padeceu.</a:t>
            </a:r>
          </a:p>
          <a:p>
            <a:pPr algn="l"/>
            <a:endParaRPr lang="pt-BR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cruz meu Cristo já pagou</a:t>
            </a:r>
          </a:p>
          <a:p>
            <a:pPr algn="l"/>
            <a:r>
              <a:rPr lang="pt-BR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mal que cometi;</a:t>
            </a:r>
          </a:p>
          <a:p>
            <a:pPr algn="l"/>
            <a:r>
              <a:rPr lang="pt-BR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pela morte que passou</a:t>
            </a:r>
          </a:p>
          <a:p>
            <a:pPr algn="l"/>
            <a:r>
              <a:rPr lang="pt-BR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vida eu consegui.</a:t>
            </a:r>
          </a:p>
          <a:p>
            <a:pPr algn="l"/>
            <a:endParaRPr lang="pt-BR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Assim, pois, fez-me, com amor,</a:t>
            </a:r>
          </a:p>
          <a:p>
            <a:pPr algn="l"/>
            <a:r>
              <a:rPr lang="pt-BR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Andar no trilho seu;</a:t>
            </a:r>
          </a:p>
          <a:p>
            <a:pPr algn="l"/>
            <a:r>
              <a:rPr lang="pt-BR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Confio sempre com fervor</a:t>
            </a:r>
          </a:p>
          <a:p>
            <a:pPr algn="l"/>
            <a:r>
              <a:rPr lang="pt-BR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 quem por mim morreu.</a:t>
            </a: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97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Achei a fonte carmesim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Achei a fonte carmesim</dc:title>
  <dc:creator>mary</dc:creator>
  <cp:lastModifiedBy>mary</cp:lastModifiedBy>
  <cp:revision>5</cp:revision>
  <dcterms:created xsi:type="dcterms:W3CDTF">2022-06-29T18:25:11Z</dcterms:created>
  <dcterms:modified xsi:type="dcterms:W3CDTF">2022-06-29T18:46:53Z</dcterms:modified>
</cp:coreProperties>
</file>