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CB5AF-41C5-4E48-8842-42F3BA50046D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726A-105F-4132-B283-34EC0BB8A4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CB5AF-41C5-4E48-8842-42F3BA50046D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726A-105F-4132-B283-34EC0BB8A4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CB5AF-41C5-4E48-8842-42F3BA50046D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726A-105F-4132-B283-34EC0BB8A4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CB5AF-41C5-4E48-8842-42F3BA50046D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726A-105F-4132-B283-34EC0BB8A4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CB5AF-41C5-4E48-8842-42F3BA50046D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726A-105F-4132-B283-34EC0BB8A4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CB5AF-41C5-4E48-8842-42F3BA50046D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726A-105F-4132-B283-34EC0BB8A4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CB5AF-41C5-4E48-8842-42F3BA50046D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726A-105F-4132-B283-34EC0BB8A4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CB5AF-41C5-4E48-8842-42F3BA50046D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726A-105F-4132-B283-34EC0BB8A4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CB5AF-41C5-4E48-8842-42F3BA50046D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726A-105F-4132-B283-34EC0BB8A4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CB5AF-41C5-4E48-8842-42F3BA50046D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726A-105F-4132-B283-34EC0BB8A4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CB5AF-41C5-4E48-8842-42F3BA50046D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726A-105F-4132-B283-34EC0BB8A4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6CB5AF-41C5-4E48-8842-42F3BA50046D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D726A-105F-4132-B283-34EC0BB8A43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would be true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青年向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7864" y="188641"/>
            <a:ext cx="2304256" cy="360040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青年向上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340768"/>
            <a:ext cx="7408912" cy="3744416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我要真誠，莫負人家信任深；我要潔淨，因為有人關心；我要剛強，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人間痛苦才能當；我要膽壯，奮鬥才能得勝，我要膽壯，奮鬥才能得勝。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我要愛人，愛敵也愛淪落人；我要施贈，心誠、義重、財輕；我要虛懷，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不忘我身多弱點；我要向上，學主榜樣助人，我要向上，學主榜樣助人。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我要祈禱，繁忙更要多禱告；我要恒心，不斷親近父神；我要諦聽，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父神慈愛微小聲；我要篤信，緊步基督後塵，我要篤信，緊步基督後塵。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31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青年向上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青年向上 </dc:title>
  <dc:creator>mary</dc:creator>
  <cp:lastModifiedBy>mary</cp:lastModifiedBy>
  <cp:revision>3</cp:revision>
  <dcterms:created xsi:type="dcterms:W3CDTF">2018-09-13T19:09:27Z</dcterms:created>
  <dcterms:modified xsi:type="dcterms:W3CDTF">2018-09-13T19:59:46Z</dcterms:modified>
</cp:coreProperties>
</file>