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02C96-0B5F-4520-AFBA-8E9F0F71BFD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A1115-4479-438E-9990-955E8E7534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赶快工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260648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赶快工作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3528392" cy="4752528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赶快工作 夜来临 趁着早晨清醒  露珠耀彩花笑时 工作要辛勤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阳光渐渐加明亮 我也加倍奋兴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赶快工作 夜来临 夜临工当成 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l"/>
            <a:endParaRPr lang="en-US" altLang="zh-CN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altLang="zh-CN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赶快工作 夜来临  趁着白昼光明 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尽心 尽意 尽力量 勉励惜分阴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 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分阴飞逝难留住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应当力传</a:t>
            </a:r>
            <a:r>
              <a:rPr lang="ko-KR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福音</a:t>
            </a:r>
            <a:r>
              <a:rPr lang="en-US" altLang="ko-K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赶快工作 夜来临  夜临工必停</a:t>
            </a:r>
            <a:endParaRPr lang="en-US" altLang="zh-CN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altLang="zh-CN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altLang="zh-CN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赶快工作 夜来临 趁着暮色未深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红霞映照群山顶 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落日正西沉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zh-CN" altLang="en-US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一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篑功成看此时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虽劳切莫暂停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赶快工作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夜来临 夜临工便成 </a:t>
            </a:r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    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阿们</a:t>
            </a:r>
            <a:endParaRPr lang="en-US" altLang="zh-CN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altLang="zh-CN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赶快工作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赶快工作 </dc:title>
  <dc:creator>mary</dc:creator>
  <cp:lastModifiedBy>mary</cp:lastModifiedBy>
  <cp:revision>11</cp:revision>
  <dcterms:created xsi:type="dcterms:W3CDTF">2018-09-22T16:32:56Z</dcterms:created>
  <dcterms:modified xsi:type="dcterms:W3CDTF">2018-09-22T18:44:09Z</dcterms:modified>
</cp:coreProperties>
</file>