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06E2-50CF-4580-A2CC-CEA73C8D9755}" type="datetimeFigureOut">
              <a:rPr lang="en-US" smtClean="0"/>
              <a:pPr/>
              <a:t>9/15/2018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4692-0113-48A4-8F81-7A6AA37174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06E2-50CF-4580-A2CC-CEA73C8D9755}" type="datetimeFigureOut">
              <a:rPr lang="en-US" smtClean="0"/>
              <a:pPr/>
              <a:t>9/15/2018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4692-0113-48A4-8F81-7A6AA37174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06E2-50CF-4580-A2CC-CEA73C8D9755}" type="datetimeFigureOut">
              <a:rPr lang="en-US" smtClean="0"/>
              <a:pPr/>
              <a:t>9/15/2018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4692-0113-48A4-8F81-7A6AA37174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06E2-50CF-4580-A2CC-CEA73C8D9755}" type="datetimeFigureOut">
              <a:rPr lang="en-US" smtClean="0"/>
              <a:pPr/>
              <a:t>9/15/2018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4692-0113-48A4-8F81-7A6AA37174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06E2-50CF-4580-A2CC-CEA73C8D9755}" type="datetimeFigureOut">
              <a:rPr lang="en-US" smtClean="0"/>
              <a:pPr/>
              <a:t>9/15/2018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4692-0113-48A4-8F81-7A6AA37174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06E2-50CF-4580-A2CC-CEA73C8D9755}" type="datetimeFigureOut">
              <a:rPr lang="en-US" smtClean="0"/>
              <a:pPr/>
              <a:t>9/15/2018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4692-0113-48A4-8F81-7A6AA37174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06E2-50CF-4580-A2CC-CEA73C8D9755}" type="datetimeFigureOut">
              <a:rPr lang="en-US" smtClean="0"/>
              <a:pPr/>
              <a:t>9/15/2018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4692-0113-48A4-8F81-7A6AA37174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06E2-50CF-4580-A2CC-CEA73C8D9755}" type="datetimeFigureOut">
              <a:rPr lang="en-US" smtClean="0"/>
              <a:pPr/>
              <a:t>9/15/2018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4692-0113-48A4-8F81-7A6AA37174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06E2-50CF-4580-A2CC-CEA73C8D9755}" type="datetimeFigureOut">
              <a:rPr lang="en-US" smtClean="0"/>
              <a:pPr/>
              <a:t>9/15/2018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4692-0113-48A4-8F81-7A6AA37174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06E2-50CF-4580-A2CC-CEA73C8D9755}" type="datetimeFigureOut">
              <a:rPr lang="en-US" smtClean="0"/>
              <a:pPr/>
              <a:t>9/15/2018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4692-0113-48A4-8F81-7A6AA37174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A06E2-50CF-4580-A2CC-CEA73C8D9755}" type="datetimeFigureOut">
              <a:rPr lang="en-US" smtClean="0"/>
              <a:pPr/>
              <a:t>9/15/2018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54692-0113-48A4-8F81-7A6AA37174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A06E2-50CF-4580-A2CC-CEA73C8D9755}" type="datetimeFigureOut">
              <a:rPr lang="en-US" smtClean="0"/>
              <a:pPr/>
              <a:t>9/15/2018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54692-0113-48A4-8F81-7A6AA37174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稣爱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260648"/>
            <a:ext cx="2376264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耶稣爱我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11560" y="980728"/>
            <a:ext cx="22322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耶穌愛我，我知道，</a:t>
            </a:r>
            <a:br>
              <a:rPr lang="zh-TW" altLang="en-US" b="1" dirty="0" smtClean="0"/>
            </a:br>
            <a:r>
              <a:rPr lang="zh-TW" altLang="en-US" b="1" dirty="0" smtClean="0"/>
              <a:t>因有聖經告訴我。</a:t>
            </a:r>
            <a:br>
              <a:rPr lang="zh-TW" altLang="en-US" b="1" dirty="0" smtClean="0"/>
            </a:br>
            <a:r>
              <a:rPr lang="zh-TW" altLang="en-US" b="1" dirty="0" smtClean="0"/>
              <a:t>凡小孩子主牧養，</a:t>
            </a:r>
            <a:br>
              <a:rPr lang="zh-TW" altLang="en-US" b="1" dirty="0" smtClean="0"/>
            </a:br>
            <a:r>
              <a:rPr lang="zh-TW" altLang="en-US" b="1" dirty="0" smtClean="0"/>
              <a:t>我雖軟弱主強壯。</a:t>
            </a:r>
            <a:br>
              <a:rPr lang="zh-TW" altLang="en-US" b="1" dirty="0" smtClean="0"/>
            </a:br>
            <a:endParaRPr lang="en-US" altLang="zh-TW" b="1" dirty="0" smtClean="0"/>
          </a:p>
          <a:p>
            <a:endParaRPr lang="en-US" altLang="zh-TW" b="1" dirty="0" smtClean="0"/>
          </a:p>
          <a:p>
            <a:r>
              <a:rPr lang="zh-CN" altLang="en-US" b="1" dirty="0" smtClean="0">
                <a:solidFill>
                  <a:srgbClr val="FF0000"/>
                </a:solidFill>
              </a:rPr>
              <a:t>副歌 </a:t>
            </a:r>
            <a:r>
              <a:rPr lang="en-US" altLang="zh-CN" b="1" dirty="0" smtClean="0">
                <a:solidFill>
                  <a:srgbClr val="FF0000"/>
                </a:solidFill>
              </a:rPr>
              <a:t>: </a:t>
            </a:r>
            <a:r>
              <a:rPr lang="zh-TW" altLang="en-US" b="1" dirty="0" smtClean="0"/>
              <a:t/>
            </a:r>
            <a:br>
              <a:rPr lang="zh-TW" altLang="en-US" b="1" dirty="0" smtClean="0"/>
            </a:br>
            <a:r>
              <a:rPr lang="zh-TW" altLang="en-US" b="1" dirty="0" smtClean="0">
                <a:solidFill>
                  <a:srgbClr val="FF0000"/>
                </a:solidFill>
              </a:rPr>
              <a:t>主耶穌愛我，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主耶穌愛我，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主耶穌愛我，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有聖經告訴我。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zh-TW" altLang="en-US" b="1" dirty="0" smtClean="0"/>
              <a:t>耶穌愛我捨生命，</a:t>
            </a:r>
            <a:br>
              <a:rPr lang="zh-TW" altLang="en-US" b="1" dirty="0" smtClean="0"/>
            </a:br>
            <a:r>
              <a:rPr lang="zh-TW" altLang="en-US" b="1" dirty="0" smtClean="0"/>
              <a:t>將我罪惡洗乾淨。</a:t>
            </a:r>
            <a:br>
              <a:rPr lang="zh-TW" altLang="en-US" b="1" dirty="0" smtClean="0"/>
            </a:br>
            <a:r>
              <a:rPr lang="zh-TW" altLang="en-US" b="1" dirty="0" smtClean="0"/>
              <a:t>天堂恩門為我開，</a:t>
            </a:r>
            <a:br>
              <a:rPr lang="zh-TW" altLang="en-US" b="1" dirty="0" smtClean="0"/>
            </a:br>
            <a:r>
              <a:rPr lang="zh-TW" altLang="en-US" b="1" dirty="0" smtClean="0"/>
              <a:t>讓祂小孩走進來。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耶稣爱我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耶稣爱我</dc:title>
  <dc:creator>mary</dc:creator>
  <cp:lastModifiedBy>mary</cp:lastModifiedBy>
  <cp:revision>8</cp:revision>
  <dcterms:created xsi:type="dcterms:W3CDTF">2018-09-11T19:19:12Z</dcterms:created>
  <dcterms:modified xsi:type="dcterms:W3CDTF">2018-09-15T11:05:42Z</dcterms:modified>
</cp:coreProperties>
</file>