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3C38-74FF-4158-9C67-85E9B2BDF1D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6E07-7CFF-4E9D-860F-ECFAEDC01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3C38-74FF-4158-9C67-85E9B2BDF1D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6E07-7CFF-4E9D-860F-ECFAEDC01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3C38-74FF-4158-9C67-85E9B2BDF1D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6E07-7CFF-4E9D-860F-ECFAEDC01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3C38-74FF-4158-9C67-85E9B2BDF1D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6E07-7CFF-4E9D-860F-ECFAEDC01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3C38-74FF-4158-9C67-85E9B2BDF1D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6E07-7CFF-4E9D-860F-ECFAEDC01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3C38-74FF-4158-9C67-85E9B2BDF1D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6E07-7CFF-4E9D-860F-ECFAEDC01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3C38-74FF-4158-9C67-85E9B2BDF1D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6E07-7CFF-4E9D-860F-ECFAEDC01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3C38-74FF-4158-9C67-85E9B2BDF1D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6E07-7CFF-4E9D-860F-ECFAEDC01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3C38-74FF-4158-9C67-85E9B2BDF1D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6E07-7CFF-4E9D-860F-ECFAEDC01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3C38-74FF-4158-9C67-85E9B2BDF1D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6E07-7CFF-4E9D-860F-ECFAEDC01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A3C38-74FF-4158-9C67-85E9B2BDF1D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6E07-7CFF-4E9D-860F-ECFAEDC013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A3C38-74FF-4158-9C67-85E9B2BDF1D0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56E07-7CFF-4E9D-860F-ECFAEDC013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시온성과 같은 교회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美哉锡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0"/>
            <a:ext cx="2304256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美哉锡安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4392488" cy="5472608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美哉锡安，上主圣城，千般荣耀受颂称；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至尊上主圣言坚定，选择你为祂华京。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谁能动摇你的根基，万古磐石坚且稳，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救恩墙垣，周围环绕，尽可谈笑对敌军。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看哪！生命活水洪流，来自上主爱源头；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属主儿女都蒙供给，永无缺乏无惧忧；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有此洪流常能解渴，还有谁不觉舒畅？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恩泽永恒，同主一样，万代千秋永久长。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仰观天空云柱火柱，四面笼罩众居民，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有此荣光有此护庇，证明上主来亲近；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随主旌旗主民前行，黑夜有光昼有荫，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主民饥时，向主恳求，主赐吗哪养身心。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慈爱救主，我若蒙恩，得永居住锡安城；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任凭世人讥笑惋惜，靠主圣名得光荣。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世间一切富贵荣华，必如梦幻尽烟消，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真正福乐，永久财宝，锡安居民方知晓。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美哉锡安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美哉锡安</dc:title>
  <dc:creator>mary</dc:creator>
  <cp:lastModifiedBy>mary</cp:lastModifiedBy>
  <cp:revision>4</cp:revision>
  <dcterms:created xsi:type="dcterms:W3CDTF">2018-09-18T12:21:41Z</dcterms:created>
  <dcterms:modified xsi:type="dcterms:W3CDTF">2018-09-18T12:39:34Z</dcterms:modified>
</cp:coreProperties>
</file>