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5A7C2-04AF-47FE-9AD8-C6385297F57B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3A8ED-7CBE-46AA-8E69-2D9037E66D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のたもう安けさ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434479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神のたもう安けさは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56176" y="1052736"/>
            <a:ext cx="2736304" cy="532859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神のたもう安け</a:t>
            </a:r>
            <a:r>
              <a:rPr lang="ja-JP" altLang="en-US" sz="1800" b="1" smtClean="0">
                <a:solidFill>
                  <a:schemeClr val="bg1"/>
                </a:solidFill>
              </a:rPr>
              <a:t>さ</a:t>
            </a:r>
            <a:r>
              <a:rPr lang="ja-JP" altLang="en-US" sz="1800" b="1" smtClean="0">
                <a:solidFill>
                  <a:schemeClr val="bg1"/>
                </a:solidFill>
              </a:rPr>
              <a:t>は              川</a:t>
            </a:r>
            <a:r>
              <a:rPr lang="ja-JP" altLang="en-US" sz="1800" b="1" smtClean="0">
                <a:solidFill>
                  <a:schemeClr val="bg1"/>
                </a:solidFill>
              </a:rPr>
              <a:t>のごとく流れ</a:t>
            </a:r>
            <a:r>
              <a:rPr lang="ja-JP" altLang="en-US" sz="1800" b="1" smtClean="0">
                <a:solidFill>
                  <a:schemeClr val="bg1"/>
                </a:solidFill>
              </a:rPr>
              <a:t>来</a:t>
            </a:r>
            <a:r>
              <a:rPr lang="ja-JP" altLang="en-US" sz="1800" b="1" smtClean="0">
                <a:solidFill>
                  <a:schemeClr val="bg1"/>
                </a:solidFill>
              </a:rPr>
              <a:t>て          こ</a:t>
            </a:r>
            <a:r>
              <a:rPr lang="ja-JP" altLang="en-US" sz="1800" b="1" smtClean="0">
                <a:solidFill>
                  <a:schemeClr val="bg1"/>
                </a:solidFill>
              </a:rPr>
              <a:t>のこころをうち</a:t>
            </a:r>
            <a:r>
              <a:rPr lang="ja-JP" altLang="en-US" sz="1800" b="1" smtClean="0">
                <a:solidFill>
                  <a:schemeClr val="bg1"/>
                </a:solidFill>
              </a:rPr>
              <a:t>浸</a:t>
            </a:r>
            <a:r>
              <a:rPr lang="ja-JP" altLang="en-US" sz="1800" b="1" smtClean="0">
                <a:solidFill>
                  <a:schemeClr val="bg1"/>
                </a:solidFill>
              </a:rPr>
              <a:t>し         世</a:t>
            </a:r>
            <a:r>
              <a:rPr lang="ja-JP" altLang="en-US" sz="1800" b="1" smtClean="0">
                <a:solidFill>
                  <a:schemeClr val="bg1"/>
                </a:solidFill>
              </a:rPr>
              <a:t>にあること忘れ</a:t>
            </a:r>
            <a:r>
              <a:rPr lang="ja-JP" altLang="en-US" sz="1800" b="1" smtClean="0">
                <a:solidFill>
                  <a:schemeClr val="bg1"/>
                </a:solidFill>
              </a:rPr>
              <a:t>し</a:t>
            </a:r>
            <a:r>
              <a:rPr lang="ja-JP" altLang="en-US" sz="1800" b="1" smtClean="0">
                <a:solidFill>
                  <a:schemeClr val="bg1"/>
                </a:solidFill>
              </a:rPr>
              <a:t>や</a:t>
            </a:r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endParaRPr lang="ja-JP" altLang="en-US" sz="1800" b="1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控</a:t>
            </a:r>
            <a:r>
              <a:rPr lang="ja-JP" altLang="en-US" sz="1800" b="1" smtClean="0">
                <a:solidFill>
                  <a:srgbClr val="FF0000"/>
                </a:solidFill>
              </a:rPr>
              <a:t>える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</a:t>
            </a:r>
            <a:r>
              <a:rPr lang="ja-JP" altLang="en-US" sz="1800" b="1" smtClean="0">
                <a:solidFill>
                  <a:srgbClr val="FF0000"/>
                </a:solidFill>
              </a:rPr>
              <a:t>の手にあるたましいを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揺り動かすものあらじ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き</a:t>
            </a:r>
            <a:r>
              <a:rPr lang="ja-JP" altLang="en-US" sz="1800" b="1" smtClean="0">
                <a:solidFill>
                  <a:schemeClr val="bg1"/>
                </a:solidFill>
              </a:rPr>
              <a:t>なばきたれ試みよ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襲いかかれ悪しきもの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主に隠れしたましいの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などて揺らぐことやある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主</a:t>
            </a:r>
            <a:r>
              <a:rPr lang="ja-JP" altLang="en-US" sz="1800" b="1" smtClean="0">
                <a:solidFill>
                  <a:schemeClr val="bg1"/>
                </a:solidFill>
              </a:rPr>
              <a:t>はまことにましませば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み約束にたがいなし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主の恵みのふるまいに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わがこころは満ち足り</a:t>
            </a:r>
            <a:r>
              <a:rPr lang="ja-JP" altLang="en-US" sz="1800" b="1" smtClean="0">
                <a:solidFill>
                  <a:schemeClr val="bg1"/>
                </a:solidFill>
              </a:rPr>
              <a:t>ぬ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神のたもう安けさは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神のたもう安けさは</dc:title>
  <dc:creator>mary</dc:creator>
  <cp:lastModifiedBy>mary</cp:lastModifiedBy>
  <cp:revision>9</cp:revision>
  <dcterms:created xsi:type="dcterms:W3CDTF">2018-09-24T02:46:01Z</dcterms:created>
  <dcterms:modified xsi:type="dcterms:W3CDTF">2018-09-24T19:09:44Z</dcterms:modified>
</cp:coreProperties>
</file>