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29B8-9D20-4D8E-A330-BEFC8AFC37E5}" type="datetimeFigureOut">
              <a:rPr lang="en-US" smtClean="0"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3DAA-CAE2-45DC-87A5-7CC8EAA12F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29B8-9D20-4D8E-A330-BEFC8AFC37E5}" type="datetimeFigureOut">
              <a:rPr lang="en-US" smtClean="0"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3DAA-CAE2-45DC-87A5-7CC8EAA12F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29B8-9D20-4D8E-A330-BEFC8AFC37E5}" type="datetimeFigureOut">
              <a:rPr lang="en-US" smtClean="0"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3DAA-CAE2-45DC-87A5-7CC8EAA12F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29B8-9D20-4D8E-A330-BEFC8AFC37E5}" type="datetimeFigureOut">
              <a:rPr lang="en-US" smtClean="0"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3DAA-CAE2-45DC-87A5-7CC8EAA12F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29B8-9D20-4D8E-A330-BEFC8AFC37E5}" type="datetimeFigureOut">
              <a:rPr lang="en-US" smtClean="0"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3DAA-CAE2-45DC-87A5-7CC8EAA12F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29B8-9D20-4D8E-A330-BEFC8AFC37E5}" type="datetimeFigureOut">
              <a:rPr lang="en-US" smtClean="0"/>
              <a:t>9/8/2018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3DAA-CAE2-45DC-87A5-7CC8EAA12F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29B8-9D20-4D8E-A330-BEFC8AFC37E5}" type="datetimeFigureOut">
              <a:rPr lang="en-US" smtClean="0"/>
              <a:t>9/8/2018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3DAA-CAE2-45DC-87A5-7CC8EAA12F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29B8-9D20-4D8E-A330-BEFC8AFC37E5}" type="datetimeFigureOut">
              <a:rPr lang="en-US" smtClean="0"/>
              <a:t>9/8/2018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3DAA-CAE2-45DC-87A5-7CC8EAA12F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29B8-9D20-4D8E-A330-BEFC8AFC37E5}" type="datetimeFigureOut">
              <a:rPr lang="en-US" smtClean="0"/>
              <a:t>9/8/2018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3DAA-CAE2-45DC-87A5-7CC8EAA12F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29B8-9D20-4D8E-A330-BEFC8AFC37E5}" type="datetimeFigureOut">
              <a:rPr lang="en-US" smtClean="0"/>
              <a:t>9/8/2018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3DAA-CAE2-45DC-87A5-7CC8EAA12F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29B8-9D20-4D8E-A330-BEFC8AFC37E5}" type="datetimeFigureOut">
              <a:rPr lang="en-US" smtClean="0"/>
              <a:t>9/8/2018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3DAA-CAE2-45DC-87A5-7CC8EAA12F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C29B8-9D20-4D8E-A330-BEFC8AFC37E5}" type="datetimeFigureOut">
              <a:rPr lang="en-US" smtClean="0"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33DAA-CAE2-45DC-87A5-7CC8EAA12FC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놀라운 그 이름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059833" y="1340768"/>
            <a:ext cx="6084168" cy="44644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祂名稱為奇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332656"/>
            <a:ext cx="3312368" cy="578495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祂名稱為奇妙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556792"/>
            <a:ext cx="6264696" cy="158417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祂名稱為奇妙，祂名稱為奇妙，祂名稱為奇妙，耶穌我主。祂是全能的王，祂是萬事的主，祂名稱為奇妙，耶穌我主。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祂是大牧者，是萬古的磐石，祂是全能的神，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當伏在主前，敬愛崇拜祂。祂名稱為奇妙，耶穌我主。 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58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祂名稱為奇妙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祂名稱為奇妙</dc:title>
  <dc:creator>mary</dc:creator>
  <cp:lastModifiedBy>mary</cp:lastModifiedBy>
  <cp:revision>6</cp:revision>
  <dcterms:created xsi:type="dcterms:W3CDTF">2018-09-08T19:15:29Z</dcterms:created>
  <dcterms:modified xsi:type="dcterms:W3CDTF">2018-09-08T21:56:50Z</dcterms:modified>
</cp:coreProperties>
</file>