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3115-973D-4A5F-9C2D-FA14DBF9087A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E2-0805-4A29-AEE4-011A3CB3D7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3115-973D-4A5F-9C2D-FA14DBF9087A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E2-0805-4A29-AEE4-011A3CB3D7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3115-973D-4A5F-9C2D-FA14DBF9087A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E2-0805-4A29-AEE4-011A3CB3D7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3115-973D-4A5F-9C2D-FA14DBF9087A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E2-0805-4A29-AEE4-011A3CB3D7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3115-973D-4A5F-9C2D-FA14DBF9087A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E2-0805-4A29-AEE4-011A3CB3D7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3115-973D-4A5F-9C2D-FA14DBF9087A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E2-0805-4A29-AEE4-011A3CB3D7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3115-973D-4A5F-9C2D-FA14DBF9087A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E2-0805-4A29-AEE4-011A3CB3D7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3115-973D-4A5F-9C2D-FA14DBF9087A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E2-0805-4A29-AEE4-011A3CB3D7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3115-973D-4A5F-9C2D-FA14DBF9087A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E2-0805-4A29-AEE4-011A3CB3D7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3115-973D-4A5F-9C2D-FA14DBF9087A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E2-0805-4A29-AEE4-011A3CB3D7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63115-973D-4A5F-9C2D-FA14DBF9087A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CECE2-0805-4A29-AEE4-011A3CB3D7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63115-973D-4A5F-9C2D-FA14DBF9087A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CECE2-0805-4A29-AEE4-011A3CB3D7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求主擘開生命之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320480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求主擘開生命之餅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3024336" cy="5372601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求主為我擘開生命之餅，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正如當年擘餅在加利利；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我願看主聖經，見主榮面；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主，我心真渴慕你生命語。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求主祝福真理，生命之餅，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如昔祝福擘餅在加利利；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我心因你得釋，索鏈得脫；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心靈歡喜快樂與主同行。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哦主是生命餅，擘開賜我，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使我將主真道身藏心懷；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使我心思意念，純全無私；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使我所習步履全憑主命。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求主賜我聖靈，在我心中，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照我心靈眼睛使我看見；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啟示你的真理，使我明白；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更啟示你自己使我愛你。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求主擘開生命之餅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求主擘開生命之餅</dc:title>
  <dc:creator>mary</dc:creator>
  <cp:lastModifiedBy>mary</cp:lastModifiedBy>
  <cp:revision>4</cp:revision>
  <dcterms:created xsi:type="dcterms:W3CDTF">2018-09-01T20:42:54Z</dcterms:created>
  <dcterms:modified xsi:type="dcterms:W3CDTF">2018-09-01T21:27:24Z</dcterms:modified>
</cp:coreProperties>
</file>