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810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94435-6B7E-4CDD-BF2F-4AB7B31AA3D0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09BA8-0F83-40D0-AACC-08B47B7AB55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94435-6B7E-4CDD-BF2F-4AB7B31AA3D0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09BA8-0F83-40D0-AACC-08B47B7AB55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94435-6B7E-4CDD-BF2F-4AB7B31AA3D0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09BA8-0F83-40D0-AACC-08B47B7AB55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94435-6B7E-4CDD-BF2F-4AB7B31AA3D0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09BA8-0F83-40D0-AACC-08B47B7AB55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94435-6B7E-4CDD-BF2F-4AB7B31AA3D0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09BA8-0F83-40D0-AACC-08B47B7AB55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94435-6B7E-4CDD-BF2F-4AB7B31AA3D0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09BA8-0F83-40D0-AACC-08B47B7AB55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94435-6B7E-4CDD-BF2F-4AB7B31AA3D0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09BA8-0F83-40D0-AACC-08B47B7AB55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94435-6B7E-4CDD-BF2F-4AB7B31AA3D0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09BA8-0F83-40D0-AACC-08B47B7AB55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94435-6B7E-4CDD-BF2F-4AB7B31AA3D0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09BA8-0F83-40D0-AACC-08B47B7AB55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94435-6B7E-4CDD-BF2F-4AB7B31AA3D0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09BA8-0F83-40D0-AACC-08B47B7AB55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94435-6B7E-4CDD-BF2F-4AB7B31AA3D0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09BA8-0F83-40D0-AACC-08B47B7AB55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794435-6B7E-4CDD-BF2F-4AB7B31AA3D0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09BA8-0F83-40D0-AACC-08B47B7AB55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Whiter Than Snow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比雪更白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5856" y="260648"/>
            <a:ext cx="2376264" cy="506487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比雪更白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484784"/>
            <a:ext cx="6120680" cy="4824536"/>
          </a:xfrm>
        </p:spPr>
        <p:txBody>
          <a:bodyPr>
            <a:normAutofit lnSpcReduction="10000"/>
          </a:bodyPr>
          <a:lstStyle/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耶穌我救主，我今切慕近祢；願祢肯憐憫，生活在我心裏。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打碎眾偶像，仇敵全數擊敗－祢若將我洗，我就比雪更白。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副歌</a:t>
            </a:r>
            <a:endParaRPr lang="en-US" altLang="zh-TW" sz="1800" b="1" dirty="0">
              <a:solidFill>
                <a:srgbClr val="FF0000"/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比雪更白，是，比雪更白－祢若將我洗，我就比雪更白。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耶穌我救主，從祢寶座之上；垂顧我的心，願成全我奉獻。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棄絕這世界和我一切喜愛－祢若將我洗，我就比雪更白。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耶穌我救主，我謙卑的懇求；在祢的腳前，我今俯伏等候。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因信我看見祢血洗我清潔－祢若將我洗，我就比雪更白。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耶穌我救主，我耐心的等候；求來我裏面－造出新心新靈。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凡來求祢的，從來祢都恩待－祢若將我洗，我就比雪更白。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27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比雪更白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mary</dc:creator>
  <cp:lastModifiedBy>mary</cp:lastModifiedBy>
  <cp:revision>9</cp:revision>
  <dcterms:created xsi:type="dcterms:W3CDTF">2018-09-05T17:27:20Z</dcterms:created>
  <dcterms:modified xsi:type="dcterms:W3CDTF">2018-09-05T19:51:37Z</dcterms:modified>
</cp:coreProperties>
</file>