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0BA52-4427-45FB-98E5-3AD5FD953EC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ADBB-93CC-4013-B222-65DC767B51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ould be tru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正しく清くあらま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4032448" cy="362471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正しく清くあらまし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4032448" cy="525658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正しく清くあらまし、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なすべき務めあれば、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おおしく強くあらまし、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負うべき重荷あれば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負うべき重荷あれば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まことの友とならまし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友なき人の友と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あたえて心にとめぬ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まことの愛のひとと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まことの愛のひとと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完全（またき）にむかいて進まん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途（みち）にて気をゆるめず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うえなきめあてをのぞみ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笑みつつたえずすすまん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笑みつつたえずすすまん    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正しく清くあらまし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正しく清くあらまし</dc:title>
  <dc:creator>mary</dc:creator>
  <cp:lastModifiedBy>mary</cp:lastModifiedBy>
  <cp:revision>7</cp:revision>
  <dcterms:created xsi:type="dcterms:W3CDTF">2018-09-13T18:07:48Z</dcterms:created>
  <dcterms:modified xsi:type="dcterms:W3CDTF">2018-09-13T20:10:43Z</dcterms:modified>
</cp:coreProperties>
</file>