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6E7D-FD3F-4540-8A99-E729AEEF915E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D472-E823-45EC-B918-1A0CF58F9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6E7D-FD3F-4540-8A99-E729AEEF915E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D472-E823-45EC-B918-1A0CF58F9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6E7D-FD3F-4540-8A99-E729AEEF915E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D472-E823-45EC-B918-1A0CF58F9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6E7D-FD3F-4540-8A99-E729AEEF915E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D472-E823-45EC-B918-1A0CF58F9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6E7D-FD3F-4540-8A99-E729AEEF915E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D472-E823-45EC-B918-1A0CF58F9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6E7D-FD3F-4540-8A99-E729AEEF915E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D472-E823-45EC-B918-1A0CF58F9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6E7D-FD3F-4540-8A99-E729AEEF915E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D472-E823-45EC-B918-1A0CF58F9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6E7D-FD3F-4540-8A99-E729AEEF915E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D472-E823-45EC-B918-1A0CF58F9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6E7D-FD3F-4540-8A99-E729AEEF915E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D472-E823-45EC-B918-1A0CF58F9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6E7D-FD3F-4540-8A99-E729AEEF915E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D472-E823-45EC-B918-1A0CF58F9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6E7D-FD3F-4540-8A99-E729AEEF915E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D472-E823-45EC-B918-1A0CF58F9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B6E7D-FD3F-4540-8A99-E729AEEF915E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FD472-E823-45EC-B918-1A0CF58F90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avior, More Than Life to Me2 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195736" y="764704"/>
            <a:ext cx="6751637" cy="54763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你真肯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2880320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時刻與主親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2448272" cy="540060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穌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是我生命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光          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靠近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靠近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身旁     求主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寶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血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洗淨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           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我不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再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再爲罪奴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endParaRPr lang="en-US" altLang="zh-TW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：                                每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一天，每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一時  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求主將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我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罪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過除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              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願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主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愛溶化我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心       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使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我時刻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時刻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與主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親</a:t>
            </a:r>
            <a:endParaRPr lang="en-US" altLang="zh-TW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界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上本無安寧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領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我一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走一走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往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天城  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我雖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軟弱無能力     有主扶助扶助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我不跌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阿我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獻身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求主接受接受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至誠   等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我走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盡世路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時            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接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我永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天國住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27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時刻與主親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時刻與主親</dc:title>
  <dc:creator>mary</dc:creator>
  <cp:lastModifiedBy>mary</cp:lastModifiedBy>
  <cp:revision>42</cp:revision>
  <dcterms:created xsi:type="dcterms:W3CDTF">2018-09-05T22:05:29Z</dcterms:created>
  <dcterms:modified xsi:type="dcterms:W3CDTF">2018-09-06T19:29:42Z</dcterms:modified>
</cp:coreProperties>
</file>