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1DD00-CA8A-4193-B5C9-4AB868BE58BE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DCB5-A08E-4E44-B852-9D6CC44787E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so Glad that Jesus Loves M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2604340" y="1412776"/>
            <a:ext cx="6539659" cy="49102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真欢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88640"/>
            <a:ext cx="2232248" cy="43447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我真欢乐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2808312" cy="5688632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我真欢乐，因为天上父神，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在祂话中明说祂爱世人；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圣经所载奇妙之事甚多，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其最甜者，就是耶穌爱我。 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我真欢乐，因耶穌爱我！</a:t>
            </a:r>
            <a:br>
              <a:rPr lang="zh-CN" altLang="en-US" sz="1600" b="1" dirty="0" smtClean="0">
                <a:solidFill>
                  <a:srgbClr val="FF0000"/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耶穌爱我，耶穌爱我；</a:t>
            </a:r>
            <a:br>
              <a:rPr lang="zh-CN" altLang="en-US" sz="1600" b="1" dirty="0" smtClean="0">
                <a:solidFill>
                  <a:srgbClr val="FF0000"/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我真欢乐，因耶穌爱我！</a:t>
            </a:r>
            <a:br>
              <a:rPr lang="zh-CN" altLang="en-US" sz="1600" b="1" dirty="0" smtClean="0">
                <a:solidFill>
                  <a:srgbClr val="FF0000"/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耶穌竟然爱我！</a:t>
            </a:r>
            <a:endParaRPr lang="en-US" altLang="zh-CN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zh-CN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我虽忘祂，一直流荡远离，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祂仍爱我，无论流荡何地；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祂来寻我，直到將我寻著，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並且带回，因为耶穌爱我。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耶穌爱我，我也要爱耶穌；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爱叫祂来將我灵魂救赎，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爱叫祂来受死担我罪过，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因此我就確信耶穌爱我。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这爱奇妙，虽然我不会说，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我却知道，並且满有把握！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在我灵中圣灵盖上印戳，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不断向我印证耶穌爱我。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我真欢乐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我真欢乐</dc:title>
  <dc:creator>mary</dc:creator>
  <cp:lastModifiedBy>mary</cp:lastModifiedBy>
  <cp:revision>5</cp:revision>
  <dcterms:created xsi:type="dcterms:W3CDTF">2018-09-11T22:01:37Z</dcterms:created>
  <dcterms:modified xsi:type="dcterms:W3CDTF">2018-09-11T22:46:08Z</dcterms:modified>
</cp:coreProperties>
</file>