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BD4AB-A8C2-40E0-B573-B5107CD527F2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EE6FE-4063-4524-8972-4A8A1A8F4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Perfect Lov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完全的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152" y="548680"/>
            <a:ext cx="2304256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完全的愛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128" y="1844824"/>
            <a:ext cx="2952328" cy="40324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完全的愛，超過人間的思想，虔誠信眾向主屈膝頌揚，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為此佳偶求主厚賜恩無量，  主作之合，恩愛地久天長。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完全生命，懇求為他們保證，溫柔的愛及永不移的信，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無限盼望，壯膽平靜的堅忍，           純潔天真，艱難痛苦不驚。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求使他們歡心消盡了愁心，求賜他們平安與世無爭，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百年偕老又加燦爛的前程，   重見黎明，恩愛生命永恆。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完全的愛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完全的愛</dc:title>
  <dc:creator>mary</dc:creator>
  <cp:lastModifiedBy>mary</cp:lastModifiedBy>
  <cp:revision>4</cp:revision>
  <dcterms:created xsi:type="dcterms:W3CDTF">2018-09-26T00:48:39Z</dcterms:created>
  <dcterms:modified xsi:type="dcterms:W3CDTF">2018-09-26T01:48:51Z</dcterms:modified>
</cp:coreProperties>
</file>