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172-2838-4FBE-8D23-D182ACA2EC19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BD58-6134-4912-B6F0-A31B69F9C9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172-2838-4FBE-8D23-D182ACA2EC19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BD58-6134-4912-B6F0-A31B69F9C9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172-2838-4FBE-8D23-D182ACA2EC19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BD58-6134-4912-B6F0-A31B69F9C9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172-2838-4FBE-8D23-D182ACA2EC19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BD58-6134-4912-B6F0-A31B69F9C9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172-2838-4FBE-8D23-D182ACA2EC19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BD58-6134-4912-B6F0-A31B69F9C9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172-2838-4FBE-8D23-D182ACA2EC19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BD58-6134-4912-B6F0-A31B69F9C9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172-2838-4FBE-8D23-D182ACA2EC19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BD58-6134-4912-B6F0-A31B69F9C9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172-2838-4FBE-8D23-D182ACA2EC19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BD58-6134-4912-B6F0-A31B69F9C9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172-2838-4FBE-8D23-D182ACA2EC19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BD58-6134-4912-B6F0-A31B69F9C9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172-2838-4FBE-8D23-D182ACA2EC19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BD58-6134-4912-B6F0-A31B69F9C9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172-2838-4FBE-8D23-D182ACA2EC19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BD58-6134-4912-B6F0-A31B69F9C9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95172-2838-4FBE-8D23-D182ACA2EC19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FBD58-6134-4912-B6F0-A31B69F9C92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rom Greenland's Icy Mountains.jp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天下遍遍各邦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816424" cy="362471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/>
              <a:t>天下遍遍各邦國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3384376" cy="4032448"/>
          </a:xfrm>
        </p:spPr>
        <p:txBody>
          <a:bodyPr>
            <a:noAutofit/>
          </a:bodyPr>
          <a:lstStyle/>
          <a:p>
            <a:pPr algn="l"/>
            <a:r>
              <a:rPr lang="ko-KR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天下遍遍各邦國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人人心肝黑暗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ko-KR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本做撒但的奴僕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ko-KR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情形實在悽慘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r>
              <a:rPr lang="ko-KR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天父仁愛大慈悲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養飼保護萬民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ko-KR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可惜百姓不拜祂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ko-KR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去拜偶像鬼神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ko-KR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咱做耶穌的學生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ko-KR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得知救世法度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ko-KR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當舉真道的光燈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ko-KR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導人同行天路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r>
              <a:rPr lang="ko-KR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福音當傳普天下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東西南北攏聽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ko-KR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教人順服咱天父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ko-KR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信靠救主尊名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ko-KR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田園五穀大四處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ko-KR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割稻大大欠工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ko-KR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懇求田主出人多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ko-KR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緊緊替主收冬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ko-KR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願主伸手縳撒但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禁在地獄深淵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ko-KR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使人歸主無數萬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ko-KR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天國廣闊無邊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    </a:t>
            </a:r>
            <a:r>
              <a:rPr lang="ko-KR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阿們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pPr algn="l"/>
            <a:endParaRPr lang="ko-KR" alt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23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天下遍遍各邦國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天下遍遍各邦國</dc:title>
  <dc:creator>mary</dc:creator>
  <cp:lastModifiedBy>mary</cp:lastModifiedBy>
  <cp:revision>4</cp:revision>
  <dcterms:created xsi:type="dcterms:W3CDTF">2018-09-29T17:01:59Z</dcterms:created>
  <dcterms:modified xsi:type="dcterms:W3CDTF">2018-09-29T19:25:49Z</dcterms:modified>
</cp:coreProperties>
</file>