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33E8A-BE11-4F00-87D7-9D6515CB87E6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69260-25AA-4A97-A49D-0558144992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光の高地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260648"/>
            <a:ext cx="2880320" cy="57606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光</a:t>
            </a:r>
            <a:r>
              <a:rPr lang="ja-JP" altLang="en-US" b="1" smtClean="0"/>
              <a:t>の</a:t>
            </a:r>
            <a:r>
              <a:rPr lang="ko-KR" altLang="en-US" b="1" smtClean="0"/>
              <a:t>高地</a:t>
            </a:r>
            <a:r>
              <a:rPr lang="ja-JP" altLang="en-US" b="1" smtClean="0"/>
              <a:t>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3888432" cy="4032448"/>
          </a:xfrm>
        </p:spPr>
        <p:txBody>
          <a:bodyPr>
            <a:norm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光の高地に　たむろなせる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主の兵士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つわもの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たち　身を備えよ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谷間に隠れて　すきをうかがう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悪魔の手下の　数は多し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控える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信</a:t>
            </a:r>
            <a:r>
              <a:rPr lang="ja-JP" altLang="en-US" sz="1800" b="1" smtClean="0">
                <a:solidFill>
                  <a:srgbClr val="FF0000"/>
                </a:solidFill>
              </a:rPr>
              <a:t>仰は勝利　信仰は勝利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信仰もて　世と悪魔に勝</a:t>
            </a:r>
            <a:r>
              <a:rPr lang="ja-JP" altLang="en-US" sz="1800" b="1" smtClean="0">
                <a:solidFill>
                  <a:srgbClr val="FF0000"/>
                </a:solidFill>
              </a:rPr>
              <a:t>た</a:t>
            </a:r>
            <a:r>
              <a:rPr lang="ja-JP" altLang="en-US" sz="1800" b="1" smtClean="0">
                <a:solidFill>
                  <a:srgbClr val="FF0000"/>
                </a:solidFill>
              </a:rPr>
              <a:t>ん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御旗は愛なり　いざ掲げよ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剣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つるぎ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は聖書の　御言葉なり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昔の聖徒に　倣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なら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い進め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彼らは墓にも　手を引か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せ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ぬ     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光の高地に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光の高地に</dc:title>
  <dc:creator>mary</dc:creator>
  <cp:lastModifiedBy>mary</cp:lastModifiedBy>
  <cp:revision>4</cp:revision>
  <dcterms:created xsi:type="dcterms:W3CDTF">2018-09-20T19:25:39Z</dcterms:created>
  <dcterms:modified xsi:type="dcterms:W3CDTF">2018-09-21T03:30:12Z</dcterms:modified>
</cp:coreProperties>
</file>