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0C64B-6AD2-41D8-8313-3799A4A3BB78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4E53C-AFBA-4232-838B-BFC1EA00A30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信心使我得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736304" cy="404664"/>
          </a:xfrm>
        </p:spPr>
        <p:txBody>
          <a:bodyPr>
            <a:noAutofit/>
          </a:bodyPr>
          <a:lstStyle/>
          <a:p>
            <a:r>
              <a:rPr lang="zh-TW" altLang="en-US" sz="3200" b="1" dirty="0" smtClean="0"/>
              <a:t>信心使我得勝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3456384" cy="590465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營壘高築光明聖山，信徒勃然興起；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莫待黃昏日落天暗，趁早一鼓破敵；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奮勇向前抵擋群敵，顯出神賜能力；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我知靠信心必得勝，信心可勝世界。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信心使我得勝！信心使我得勝！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啊！榮耀的大得勝，信心可勝世界。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主以仁愛為我旌旗，聖言為我寶劍；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昔日聖徒都因相信，高唱得勝凱歌；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勇猛好像旋風騰起，急向戰場直趨；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靠此信心得勝死權，我可安然無慮。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四周都有仇敵圍住，預備向我攻擊；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不要安居在帳篷裡，應到爭戰之區；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救恩頭盔保我無慮，腰束真道不虛；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地震山搖仇敵驚懼，歡呼聲迥響應。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得勝仇敵的眾聖徒，將穿聖潔白衣；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天使面前盡都知名，天軍俱來歡迎；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努力行走光明之路，如火挑旺在心；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得勝所有黑暗魔軍，全靠耶穌聖名。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信心使我得勝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信心使我得勝</dc:title>
  <dc:creator>mary</dc:creator>
  <cp:lastModifiedBy>mary</cp:lastModifiedBy>
  <cp:revision>3</cp:revision>
  <dcterms:created xsi:type="dcterms:W3CDTF">2018-09-21T03:34:33Z</dcterms:created>
  <dcterms:modified xsi:type="dcterms:W3CDTF">2018-09-21T03:46:23Z</dcterms:modified>
</cp:coreProperties>
</file>