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8B5B-CFE5-4FB6-B19D-D572B9D5865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B4D-1E0E-4D02-AE6B-695329A74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8B5B-CFE5-4FB6-B19D-D572B9D5865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B4D-1E0E-4D02-AE6B-695329A74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8B5B-CFE5-4FB6-B19D-D572B9D5865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B4D-1E0E-4D02-AE6B-695329A74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8B5B-CFE5-4FB6-B19D-D572B9D5865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B4D-1E0E-4D02-AE6B-695329A74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8B5B-CFE5-4FB6-B19D-D572B9D5865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B4D-1E0E-4D02-AE6B-695329A74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8B5B-CFE5-4FB6-B19D-D572B9D5865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B4D-1E0E-4D02-AE6B-695329A74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8B5B-CFE5-4FB6-B19D-D572B9D5865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B4D-1E0E-4D02-AE6B-695329A74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8B5B-CFE5-4FB6-B19D-D572B9D5865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B4D-1E0E-4D02-AE6B-695329A74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8B5B-CFE5-4FB6-B19D-D572B9D5865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B4D-1E0E-4D02-AE6B-695329A74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8B5B-CFE5-4FB6-B19D-D572B9D5865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B4D-1E0E-4D02-AE6B-695329A74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8B5B-CFE5-4FB6-B19D-D572B9D5865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4BB4D-1E0E-4D02-AE6B-695329A74B6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18B5B-CFE5-4FB6-B19D-D572B9D58659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4BB4D-1E0E-4D02-AE6B-695329A74B6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f Thou But Suffer God to Guide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你若甘願被上帝引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968552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你若甘願被上帝引導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2880320" cy="5760640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你若甘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被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上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帝引導，</a:t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名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方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面攏仰望祂；</a:t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無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論何事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主氣力極大，</a:t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困苦的日給你扶持；</a:t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凡若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靠主不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變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疼，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堅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石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磐頂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攏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袂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搖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動。</a:t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常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常嘆氣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閣啼哭無停，</a:t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憂悶掛慮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利益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各時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經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過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黑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暗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的苦境，</a:t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家己哀傷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何路用 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咱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的十架試煉苦痛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/>
              <a:t>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對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咱噍免愈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壓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愈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重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 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吟詩祈禱遵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守主教示，</a:t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忠誠盡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自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己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本份；</a:t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靠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祂雖然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袂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堪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得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久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能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得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真實憑準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；               凡若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實心靠主的人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                     祂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無棄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拺保</a:t>
            </a:r>
            <a:r>
              <a:rPr lang="en-US" altLang="zh-TW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穩</a:t>
            </a:r>
            <a:r>
              <a:rPr lang="zh-TW" alt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當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r>
              <a:rPr lang="ko-KR" altLang="en-US" sz="1800" dirty="0" smtClean="0"/>
              <a:t>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阿们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你若甘願被上帝引導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你若甘願被上帝引導</dc:title>
  <dc:creator>mary</dc:creator>
  <cp:lastModifiedBy>mary</cp:lastModifiedBy>
  <cp:revision>12</cp:revision>
  <dcterms:created xsi:type="dcterms:W3CDTF">2018-09-12T20:18:54Z</dcterms:created>
  <dcterms:modified xsi:type="dcterms:W3CDTF">2018-09-12T21:30:29Z</dcterms:modified>
</cp:coreProperties>
</file>