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994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AE76-2F0F-489F-A12E-170859B1C324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A22B6-9DDE-40FD-99CC-0DEA25EC9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AE76-2F0F-489F-A12E-170859B1C324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A22B6-9DDE-40FD-99CC-0DEA25EC9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AE76-2F0F-489F-A12E-170859B1C324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A22B6-9DDE-40FD-99CC-0DEA25EC9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AE76-2F0F-489F-A12E-170859B1C324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A22B6-9DDE-40FD-99CC-0DEA25EC9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AE76-2F0F-489F-A12E-170859B1C324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A22B6-9DDE-40FD-99CC-0DEA25EC9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AE76-2F0F-489F-A12E-170859B1C324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A22B6-9DDE-40FD-99CC-0DEA25EC9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AE76-2F0F-489F-A12E-170859B1C324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A22B6-9DDE-40FD-99CC-0DEA25EC9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AE76-2F0F-489F-A12E-170859B1C324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A22B6-9DDE-40FD-99CC-0DEA25EC9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AE76-2F0F-489F-A12E-170859B1C324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A22B6-9DDE-40FD-99CC-0DEA25EC9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AE76-2F0F-489F-A12E-170859B1C324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A22B6-9DDE-40FD-99CC-0DEA25EC9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0AE76-2F0F-489F-A12E-170859B1C324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A22B6-9DDE-40FD-99CC-0DEA25EC9F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0AE76-2F0F-489F-A12E-170859B1C324}" type="datetimeFigureOut">
              <a:rPr lang="en-US" smtClean="0"/>
              <a:pPr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A22B6-9DDE-40FD-99CC-0DEA25EC9F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ke a River Gloriou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的完全平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8144" y="260648"/>
            <a:ext cx="2736304" cy="432048"/>
          </a:xfrm>
        </p:spPr>
        <p:txBody>
          <a:bodyPr>
            <a:noAutofit/>
          </a:bodyPr>
          <a:lstStyle/>
          <a:p>
            <a:r>
              <a:rPr lang="ko-KR" altLang="en-US" sz="3200" b="1" dirty="0" smtClean="0">
                <a:solidFill>
                  <a:schemeClr val="bg1"/>
                </a:solidFill>
              </a:rPr>
              <a:t>主的完全平安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0112" y="1196752"/>
            <a:ext cx="3312368" cy="4896544"/>
          </a:xfrm>
        </p:spPr>
        <p:txBody>
          <a:bodyPr>
            <a:noAutofit/>
          </a:bodyPr>
          <a:lstStyle/>
          <a:p>
            <a:r>
              <a:rPr lang="zh-TW" altLang="en-US" sz="1800" b="1" dirty="0" smtClean="0">
                <a:solidFill>
                  <a:schemeClr val="bg1"/>
                </a:solidFill>
              </a:rPr>
              <a:t>主的完全平安，像榮美江河，</a:t>
            </a:r>
            <a:br>
              <a:rPr lang="zh-TW" altLang="en-US" sz="1800" b="1" dirty="0" smtClean="0">
                <a:solidFill>
                  <a:schemeClr val="bg1"/>
                </a:solidFill>
              </a:rPr>
            </a:br>
            <a:r>
              <a:rPr lang="zh-TW" altLang="en-US" sz="1800" b="1" dirty="0" smtClean="0">
                <a:solidFill>
                  <a:schemeClr val="bg1"/>
                </a:solidFill>
              </a:rPr>
              <a:t>日日向前湧流，得勝樂無休，</a:t>
            </a:r>
            <a:br>
              <a:rPr lang="zh-TW" altLang="en-US" sz="1800" b="1" dirty="0" smtClean="0">
                <a:solidFill>
                  <a:schemeClr val="bg1"/>
                </a:solidFill>
              </a:rPr>
            </a:br>
            <a:r>
              <a:rPr lang="zh-TW" altLang="en-US" sz="1800" b="1" dirty="0" smtClean="0">
                <a:solidFill>
                  <a:schemeClr val="bg1"/>
                </a:solidFill>
              </a:rPr>
              <a:t>主的完全平安，越流越豐盛，</a:t>
            </a:r>
            <a:br>
              <a:rPr lang="zh-TW" altLang="en-US" sz="1800" b="1" dirty="0" smtClean="0">
                <a:solidFill>
                  <a:schemeClr val="bg1"/>
                </a:solidFill>
              </a:rPr>
            </a:br>
            <a:r>
              <a:rPr lang="zh-TW" altLang="en-US" sz="1800" b="1" dirty="0" smtClean="0">
                <a:solidFill>
                  <a:schemeClr val="bg1"/>
                </a:solidFill>
              </a:rPr>
              <a:t>主的完全平安，越久越深厚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。</a:t>
            </a:r>
            <a:endParaRPr lang="en-US" altLang="zh-TW" sz="1800" b="1" dirty="0" smtClean="0">
              <a:solidFill>
                <a:schemeClr val="bg1"/>
              </a:solidFill>
            </a:endParaRPr>
          </a:p>
          <a:p>
            <a:endParaRPr lang="en-US" altLang="zh-TW" sz="1800" b="1" dirty="0" smtClean="0">
              <a:solidFill>
                <a:schemeClr val="bg1"/>
              </a:solidFill>
            </a:endParaRPr>
          </a:p>
          <a:p>
            <a:endParaRPr lang="zh-TW" altLang="en-US" sz="1800" b="1" dirty="0" smtClean="0">
              <a:solidFill>
                <a:schemeClr val="bg1"/>
              </a:solidFill>
            </a:endParaRPr>
          </a:p>
          <a:p>
            <a:r>
              <a:rPr lang="zh-TW" altLang="en-US" sz="1800" b="1" dirty="0" smtClean="0">
                <a:solidFill>
                  <a:schemeClr val="bg1"/>
                </a:solidFill>
              </a:rPr>
              <a:t>藏在恩主手中，安穩又歡欣，</a:t>
            </a:r>
            <a:br>
              <a:rPr lang="zh-TW" altLang="en-US" sz="1800" b="1" dirty="0" smtClean="0">
                <a:solidFill>
                  <a:schemeClr val="bg1"/>
                </a:solidFill>
              </a:rPr>
            </a:br>
            <a:r>
              <a:rPr lang="zh-TW" altLang="en-US" sz="1800" b="1" dirty="0" smtClean="0">
                <a:solidFill>
                  <a:schemeClr val="bg1"/>
                </a:solidFill>
              </a:rPr>
              <a:t>仇敵不能臨近，惡者不能侵，</a:t>
            </a:r>
            <a:br>
              <a:rPr lang="zh-TW" altLang="en-US" sz="1800" b="1" dirty="0" smtClean="0">
                <a:solidFill>
                  <a:schemeClr val="bg1"/>
                </a:solidFill>
              </a:rPr>
            </a:br>
            <a:r>
              <a:rPr lang="zh-TW" altLang="en-US" sz="1800" b="1" dirty="0" smtClean="0">
                <a:solidFill>
                  <a:schemeClr val="bg1"/>
                </a:solidFill>
              </a:rPr>
              <a:t>沒有掛慮波濤，無憂愁陰影，</a:t>
            </a:r>
            <a:br>
              <a:rPr lang="zh-TW" altLang="en-US" sz="1800" b="1" dirty="0" smtClean="0">
                <a:solidFill>
                  <a:schemeClr val="bg1"/>
                </a:solidFill>
              </a:rPr>
            </a:br>
            <a:r>
              <a:rPr lang="zh-TW" altLang="en-US" sz="1800" b="1" dirty="0" smtClean="0">
                <a:solidFill>
                  <a:schemeClr val="bg1"/>
                </a:solidFill>
              </a:rPr>
              <a:t>沒有絲毫焦急，騷擾我心靈</a:t>
            </a:r>
            <a:r>
              <a:rPr lang="zh-TW" altLang="en-US" sz="1800" b="1" dirty="0" smtClean="0">
                <a:solidFill>
                  <a:schemeClr val="bg1"/>
                </a:solidFill>
              </a:rPr>
              <a:t>。</a:t>
            </a:r>
            <a:endParaRPr lang="en-US" altLang="zh-TW" sz="1800" b="1" dirty="0" smtClean="0">
              <a:solidFill>
                <a:schemeClr val="bg1"/>
              </a:solidFill>
            </a:endParaRPr>
          </a:p>
          <a:p>
            <a:endParaRPr lang="en-US" altLang="zh-TW" sz="1800" b="1" dirty="0" smtClean="0">
              <a:solidFill>
                <a:schemeClr val="bg1"/>
              </a:solidFill>
            </a:endParaRPr>
          </a:p>
          <a:p>
            <a:endParaRPr lang="zh-TW" altLang="en-US" sz="1800" b="1" dirty="0" smtClean="0">
              <a:solidFill>
                <a:schemeClr val="bg1"/>
              </a:solidFill>
            </a:endParaRPr>
          </a:p>
          <a:p>
            <a:r>
              <a:rPr lang="zh-TW" altLang="en-US" sz="1800" b="1" dirty="0" smtClean="0">
                <a:solidFill>
                  <a:schemeClr val="bg1"/>
                </a:solidFill>
              </a:rPr>
              <a:t>不論喜樂憂愁，皆從天上來，</a:t>
            </a:r>
            <a:br>
              <a:rPr lang="zh-TW" altLang="en-US" sz="1800" b="1" dirty="0" smtClean="0">
                <a:solidFill>
                  <a:schemeClr val="bg1"/>
                </a:solidFill>
              </a:rPr>
            </a:br>
            <a:r>
              <a:rPr lang="zh-TW" altLang="en-US" sz="1800" b="1" dirty="0" smtClean="0">
                <a:solidFill>
                  <a:schemeClr val="bg1"/>
                </a:solidFill>
              </a:rPr>
              <a:t>我每天的遭遇，主慈愛安排，</a:t>
            </a:r>
            <a:br>
              <a:rPr lang="zh-TW" altLang="en-US" sz="1800" b="1" dirty="0" smtClean="0">
                <a:solidFill>
                  <a:schemeClr val="bg1"/>
                </a:solidFill>
              </a:rPr>
            </a:br>
            <a:r>
              <a:rPr lang="zh-TW" altLang="en-US" sz="1800" b="1" dirty="0" smtClean="0">
                <a:solidFill>
                  <a:schemeClr val="bg1"/>
                </a:solidFill>
              </a:rPr>
              <a:t>要全心信賴主，祂成就萬事，</a:t>
            </a:r>
            <a:br>
              <a:rPr lang="zh-TW" altLang="en-US" sz="1800" b="1" dirty="0" smtClean="0">
                <a:solidFill>
                  <a:schemeClr val="bg1"/>
                </a:solidFill>
              </a:rPr>
            </a:br>
            <a:r>
              <a:rPr lang="zh-TW" altLang="en-US" sz="1800" b="1" dirty="0" smtClean="0">
                <a:solidFill>
                  <a:schemeClr val="bg1"/>
                </a:solidFill>
              </a:rPr>
              <a:t>若完全信靠祂，必知祂信實</a:t>
            </a:r>
            <a:r>
              <a:rPr lang="zh-TW" altLang="en-US" sz="1800" dirty="0" smtClean="0"/>
              <a:t>。</a:t>
            </a:r>
            <a:endParaRPr lang="zh-TW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主的完全平安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主的完全平安 </dc:title>
  <dc:creator>mary</dc:creator>
  <cp:lastModifiedBy>mary</cp:lastModifiedBy>
  <cp:revision>8</cp:revision>
  <dcterms:created xsi:type="dcterms:W3CDTF">2018-09-23T02:17:50Z</dcterms:created>
  <dcterms:modified xsi:type="dcterms:W3CDTF">2018-09-24T17:03:27Z</dcterms:modified>
</cp:coreProperties>
</file>