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3DEA-ABD9-4D2E-A364-B3BBCE04E32D}" type="datetimeFigureOut">
              <a:rPr lang="en-US" smtClean="0"/>
              <a:pPr/>
              <a:t>9/3/2018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B954-8174-4AF8-AB0F-D33E8B0CD7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3DEA-ABD9-4D2E-A364-B3BBCE04E32D}" type="datetimeFigureOut">
              <a:rPr lang="en-US" smtClean="0"/>
              <a:pPr/>
              <a:t>9/3/2018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B954-8174-4AF8-AB0F-D33E8B0CD7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3DEA-ABD9-4D2E-A364-B3BBCE04E32D}" type="datetimeFigureOut">
              <a:rPr lang="en-US" smtClean="0"/>
              <a:pPr/>
              <a:t>9/3/2018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B954-8174-4AF8-AB0F-D33E8B0CD7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3DEA-ABD9-4D2E-A364-B3BBCE04E32D}" type="datetimeFigureOut">
              <a:rPr lang="en-US" smtClean="0"/>
              <a:pPr/>
              <a:t>9/3/2018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B954-8174-4AF8-AB0F-D33E8B0CD7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3DEA-ABD9-4D2E-A364-B3BBCE04E32D}" type="datetimeFigureOut">
              <a:rPr lang="en-US" smtClean="0"/>
              <a:pPr/>
              <a:t>9/3/2018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B954-8174-4AF8-AB0F-D33E8B0CD7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3DEA-ABD9-4D2E-A364-B3BBCE04E32D}" type="datetimeFigureOut">
              <a:rPr lang="en-US" smtClean="0"/>
              <a:pPr/>
              <a:t>9/3/2018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B954-8174-4AF8-AB0F-D33E8B0CD7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3DEA-ABD9-4D2E-A364-B3BBCE04E32D}" type="datetimeFigureOut">
              <a:rPr lang="en-US" smtClean="0"/>
              <a:pPr/>
              <a:t>9/3/2018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B954-8174-4AF8-AB0F-D33E8B0CD7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3DEA-ABD9-4D2E-A364-B3BBCE04E32D}" type="datetimeFigureOut">
              <a:rPr lang="en-US" smtClean="0"/>
              <a:pPr/>
              <a:t>9/3/2018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B954-8174-4AF8-AB0F-D33E8B0CD7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3DEA-ABD9-4D2E-A364-B3BBCE04E32D}" type="datetimeFigureOut">
              <a:rPr lang="en-US" smtClean="0"/>
              <a:pPr/>
              <a:t>9/3/2018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B954-8174-4AF8-AB0F-D33E8B0CD7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3DEA-ABD9-4D2E-A364-B3BBCE04E32D}" type="datetimeFigureOut">
              <a:rPr lang="en-US" smtClean="0"/>
              <a:pPr/>
              <a:t>9/3/2018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B954-8174-4AF8-AB0F-D33E8B0CD7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3DEA-ABD9-4D2E-A364-B3BBCE04E32D}" type="datetimeFigureOut">
              <a:rPr lang="en-US" smtClean="0"/>
              <a:pPr/>
              <a:t>9/3/2018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B954-8174-4AF8-AB0F-D33E8B0CD7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03DEA-ABD9-4D2E-A364-B3BBCE04E32D}" type="datetimeFigureOut">
              <a:rPr lang="en-US" smtClean="0"/>
              <a:pPr/>
              <a:t>9/3/2018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4B954-8174-4AF8-AB0F-D33E8B0CD72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reak Thou the Bread of Lif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620688"/>
            <a:ext cx="9144000" cy="62373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โปรดประทานทิพย์อาหา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260648"/>
            <a:ext cx="5544616" cy="506487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โปรดประทานทิพย์อาหาร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124744"/>
            <a:ext cx="4392488" cy="5328592"/>
          </a:xfrm>
        </p:spPr>
        <p:txBody>
          <a:bodyPr>
            <a:noAutofit/>
          </a:bodyPr>
          <a:lstStyle/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โปรดประทานทิพย์อาหาร เลี้ยงวิญญาณข้าฯ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เหมือนได้ทรงหักขนม ให้เหล่าประชา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ข้าฯได้พบพระเยซู ในพระคัมภีร์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จิตข้าฯขอพึ่งพระองค์ ผู้ทรงชีวี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ขอพระองค์อวยพระพร ความจริงแก่ข้าฯ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เหมือนอวยพระพรอาหาร ที่ฝั่งคงคา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ให้ข้าฯรับพรอันใหญ่ โซ่ตรวนหลุดหาย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แล้วพระผู้ไถ่ทรงให้มีความสุขใจ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โปรดสอนให้คงชีพอยู่ เพื่อพระองค์เจ้า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เหมือนกับเหล่าศิษย์ในครั้ง สมัยโบราณ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การรบมีชัยของข้าฯได้สิ้นสุดลง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ข้าฯจะได้เห็นพระองค์ ผู้ทรงพระชนม์.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112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โปรดประทานทิพย์อาหาร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โปรดประทานทิพย์อาหาร </dc:title>
  <dc:creator>mary</dc:creator>
  <cp:lastModifiedBy>mary</cp:lastModifiedBy>
  <cp:revision>2</cp:revision>
  <dcterms:created xsi:type="dcterms:W3CDTF">2018-09-01T21:22:35Z</dcterms:created>
  <dcterms:modified xsi:type="dcterms:W3CDTF">2018-09-03T21:54:28Z</dcterms:modified>
</cp:coreProperties>
</file>