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ACE70-CE50-4F3F-8CB9-2E58E07D3E94}" type="datetimeFigureOut">
              <a:rPr lang="en-US" smtClean="0"/>
              <a:pPr/>
              <a:t>9/14/2018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4D17-F821-4331-87C3-C04FCE02CE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ACE70-CE50-4F3F-8CB9-2E58E07D3E94}" type="datetimeFigureOut">
              <a:rPr lang="en-US" smtClean="0"/>
              <a:pPr/>
              <a:t>9/14/2018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4D17-F821-4331-87C3-C04FCE02CE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ACE70-CE50-4F3F-8CB9-2E58E07D3E94}" type="datetimeFigureOut">
              <a:rPr lang="en-US" smtClean="0"/>
              <a:pPr/>
              <a:t>9/14/2018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4D17-F821-4331-87C3-C04FCE02CE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ACE70-CE50-4F3F-8CB9-2E58E07D3E94}" type="datetimeFigureOut">
              <a:rPr lang="en-US" smtClean="0"/>
              <a:pPr/>
              <a:t>9/14/2018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4D17-F821-4331-87C3-C04FCE02CE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ACE70-CE50-4F3F-8CB9-2E58E07D3E94}" type="datetimeFigureOut">
              <a:rPr lang="en-US" smtClean="0"/>
              <a:pPr/>
              <a:t>9/14/2018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4D17-F821-4331-87C3-C04FCE02CE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ACE70-CE50-4F3F-8CB9-2E58E07D3E94}" type="datetimeFigureOut">
              <a:rPr lang="en-US" smtClean="0"/>
              <a:pPr/>
              <a:t>9/14/2018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4D17-F821-4331-87C3-C04FCE02CE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ACE70-CE50-4F3F-8CB9-2E58E07D3E94}" type="datetimeFigureOut">
              <a:rPr lang="en-US" smtClean="0"/>
              <a:pPr/>
              <a:t>9/14/2018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4D17-F821-4331-87C3-C04FCE02CE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ACE70-CE50-4F3F-8CB9-2E58E07D3E94}" type="datetimeFigureOut">
              <a:rPr lang="en-US" smtClean="0"/>
              <a:pPr/>
              <a:t>9/14/2018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4D17-F821-4331-87C3-C04FCE02CE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ACE70-CE50-4F3F-8CB9-2E58E07D3E94}" type="datetimeFigureOut">
              <a:rPr lang="en-US" smtClean="0"/>
              <a:pPr/>
              <a:t>9/14/2018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4D17-F821-4331-87C3-C04FCE02CE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ACE70-CE50-4F3F-8CB9-2E58E07D3E94}" type="datetimeFigureOut">
              <a:rPr lang="en-US" smtClean="0"/>
              <a:pPr/>
              <a:t>9/14/2018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4D17-F821-4331-87C3-C04FCE02CE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ACE70-CE50-4F3F-8CB9-2E58E07D3E94}" type="datetimeFigureOut">
              <a:rPr lang="en-US" smtClean="0"/>
              <a:pPr/>
              <a:t>9/14/2018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4D17-F821-4331-87C3-C04FCE02CE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ACE70-CE50-4F3F-8CB9-2E58E07D3E94}" type="datetimeFigureOut">
              <a:rPr lang="en-US" smtClean="0"/>
              <a:pPr/>
              <a:t>9/14/2018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44D17-F821-4331-87C3-C04FCE02CEF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예수 사랑하심을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พระเยซูรักฉัน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840" y="0"/>
            <a:ext cx="3096344" cy="506487"/>
          </a:xfrm>
        </p:spPr>
        <p:txBody>
          <a:bodyPr>
            <a:normAutofit fontScale="90000"/>
          </a:bodyPr>
          <a:lstStyle/>
          <a:p>
            <a:r>
              <a:rPr lang="th-TH" b="1" dirty="0" smtClean="0"/>
              <a:t>พระเยซูรักฉัน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332656"/>
            <a:ext cx="3600400" cy="5760640"/>
          </a:xfrm>
        </p:spPr>
        <p:txBody>
          <a:bodyPr>
            <a:noAutofit/>
          </a:bodyPr>
          <a:lstStyle/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เยซูรักฉันรู้แน่</a:t>
            </a:r>
            <a:b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คัมภีร์มีสอนไว้แท้</a:t>
            </a:r>
            <a:b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แม้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ตัวฉันนั้นอ่อนหย่อนแรง</a:t>
            </a:r>
            <a:b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แต่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พระคริสต์ทรงฤทธิ์เข้มแข็ง</a:t>
            </a:r>
            <a:b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 </a:t>
            </a:r>
            <a:r>
              <a:rPr lang="en-US" sz="1800" b="1" dirty="0" smtClean="0">
                <a:solidFill>
                  <a:srgbClr val="FF0000"/>
                </a:solidFill>
              </a:rPr>
              <a:t/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th-TH" sz="1800" b="1" dirty="0" smtClean="0">
                <a:solidFill>
                  <a:srgbClr val="FF0000"/>
                </a:solidFill>
              </a:rPr>
              <a:t>ร้องรับ พระเยซูรัก</a:t>
            </a:r>
            <a:r>
              <a:rPr lang="th-TH" sz="1800" b="1" dirty="0" smtClean="0">
                <a:solidFill>
                  <a:srgbClr val="FF0000"/>
                </a:solidFill>
              </a:rPr>
              <a:t>ฉัน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th-TH" sz="1800" b="1" dirty="0" smtClean="0">
                <a:solidFill>
                  <a:srgbClr val="FF0000"/>
                </a:solidFill>
              </a:rPr>
              <a:t>พระ</a:t>
            </a:r>
            <a:r>
              <a:rPr lang="th-TH" sz="1800" b="1" dirty="0" smtClean="0">
                <a:solidFill>
                  <a:srgbClr val="FF0000"/>
                </a:solidFill>
              </a:rPr>
              <a:t>เยซูรักฉัน</a:t>
            </a:r>
            <a:br>
              <a:rPr lang="th-TH" sz="1800" b="1" dirty="0" smtClean="0">
                <a:solidFill>
                  <a:srgbClr val="FF0000"/>
                </a:solidFill>
              </a:rPr>
            </a:br>
            <a:r>
              <a:rPr lang="th-TH" sz="1800" b="1" dirty="0" smtClean="0">
                <a:solidFill>
                  <a:srgbClr val="FF0000"/>
                </a:solidFill>
              </a:rPr>
              <a:t>พระ</a:t>
            </a:r>
            <a:r>
              <a:rPr lang="th-TH" sz="1800" b="1" dirty="0" smtClean="0">
                <a:solidFill>
                  <a:srgbClr val="FF0000"/>
                </a:solidFill>
              </a:rPr>
              <a:t>คัมภีร์สั่ง</a:t>
            </a:r>
            <a:r>
              <a:rPr lang="th-TH" sz="1800" b="1" dirty="0" smtClean="0">
                <a:solidFill>
                  <a:srgbClr val="FF0000"/>
                </a:solidFill>
              </a:rPr>
              <a:t>สอน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th-TH" sz="1800" b="1" dirty="0" smtClean="0">
                <a:solidFill>
                  <a:srgbClr val="FF0000"/>
                </a:solidFill>
              </a:rPr>
              <a:t>จึง</a:t>
            </a:r>
            <a:r>
              <a:rPr lang="th-TH" sz="1800" b="1" dirty="0" smtClean="0">
                <a:solidFill>
                  <a:srgbClr val="FF0000"/>
                </a:solidFill>
              </a:rPr>
              <a:t>รู้ดังนั้นแน่นอน</a:t>
            </a:r>
            <a:br>
              <a:rPr lang="th-TH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เยซูเอ็นดูรักฉัน</a:t>
            </a:r>
            <a:b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สิ้นพระชนม์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เพื่อเปิดสวรรค์</a:t>
            </a:r>
            <a:b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โดย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ยอมตายบนไม้กางเขน</a:t>
            </a:r>
            <a:b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ช่วย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เด็กทั้งหลายพ้นบาปเวร</a:t>
            </a:r>
            <a:b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เยซูรักฉันหนักหนา</a:t>
            </a:r>
            <a:b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เป็น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ดังนั้นทุกวันเวลา</a:t>
            </a:r>
            <a:b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ฉัน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ป่วยลงพระองค์แลเห็น</a:t>
            </a:r>
            <a:b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เสด็จ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มารักษาเช้าเย็น</a:t>
            </a:r>
            <a:b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เยซูรักฉันอยู่ใกล้ </a:t>
            </a:r>
            <a:b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มิ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ทิ้งขว้างในทางใดๆ</a:t>
            </a:r>
            <a:b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ฉันจะ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รักจนถึงวันนั้น </a:t>
            </a:r>
            <a:b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พระองค์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มาพาไปสวรรค์</a:t>
            </a:r>
            <a:b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10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พระเยซูรักฉัน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พระเยซูรักฉัน </dc:title>
  <dc:creator>mary</dc:creator>
  <cp:lastModifiedBy>mary</cp:lastModifiedBy>
  <cp:revision>5</cp:revision>
  <dcterms:created xsi:type="dcterms:W3CDTF">2018-09-11T20:56:58Z</dcterms:created>
  <dcterms:modified xsi:type="dcterms:W3CDTF">2018-09-14T18:38:23Z</dcterms:modified>
</cp:coreProperties>
</file>