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3B1D3-14C1-4A7F-A9F5-6A2046A2D453}" type="datetimeFigureOut">
              <a:rPr lang="en-US" smtClean="0"/>
              <a:t>9/30/2018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F49A8-CD05-4E1C-9AFE-D8B52F01F2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3B1D3-14C1-4A7F-A9F5-6A2046A2D453}" type="datetimeFigureOut">
              <a:rPr lang="en-US" smtClean="0"/>
              <a:t>9/30/2018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F49A8-CD05-4E1C-9AFE-D8B52F01F2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3B1D3-14C1-4A7F-A9F5-6A2046A2D453}" type="datetimeFigureOut">
              <a:rPr lang="en-US" smtClean="0"/>
              <a:t>9/30/2018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F49A8-CD05-4E1C-9AFE-D8B52F01F2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3B1D3-14C1-4A7F-A9F5-6A2046A2D453}" type="datetimeFigureOut">
              <a:rPr lang="en-US" smtClean="0"/>
              <a:t>9/30/2018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F49A8-CD05-4E1C-9AFE-D8B52F01F2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3B1D3-14C1-4A7F-A9F5-6A2046A2D453}" type="datetimeFigureOut">
              <a:rPr lang="en-US" smtClean="0"/>
              <a:t>9/30/2018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F49A8-CD05-4E1C-9AFE-D8B52F01F2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3B1D3-14C1-4A7F-A9F5-6A2046A2D453}" type="datetimeFigureOut">
              <a:rPr lang="en-US" smtClean="0"/>
              <a:t>9/30/2018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F49A8-CD05-4E1C-9AFE-D8B52F01F2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3B1D3-14C1-4A7F-A9F5-6A2046A2D453}" type="datetimeFigureOut">
              <a:rPr lang="en-US" smtClean="0"/>
              <a:t>9/30/2018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F49A8-CD05-4E1C-9AFE-D8B52F01F2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3B1D3-14C1-4A7F-A9F5-6A2046A2D453}" type="datetimeFigureOut">
              <a:rPr lang="en-US" smtClean="0"/>
              <a:t>9/30/2018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F49A8-CD05-4E1C-9AFE-D8B52F01F2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3B1D3-14C1-4A7F-A9F5-6A2046A2D453}" type="datetimeFigureOut">
              <a:rPr lang="en-US" smtClean="0"/>
              <a:t>9/30/2018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F49A8-CD05-4E1C-9AFE-D8B52F01F2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3B1D3-14C1-4A7F-A9F5-6A2046A2D453}" type="datetimeFigureOut">
              <a:rPr lang="en-US" smtClean="0"/>
              <a:t>9/30/2018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F49A8-CD05-4E1C-9AFE-D8B52F01F2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3B1D3-14C1-4A7F-A9F5-6A2046A2D453}" type="datetimeFigureOut">
              <a:rPr lang="en-US" smtClean="0"/>
              <a:t>9/30/2018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F49A8-CD05-4E1C-9AFE-D8B52F01F2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13B1D3-14C1-4A7F-A9F5-6A2046A2D453}" type="datetimeFigureOut">
              <a:rPr lang="en-US" smtClean="0"/>
              <a:t>9/30/2018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F49A8-CD05-4E1C-9AFE-D8B52F01F2E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Jesus Is Tenderly Calling You Home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พระเยซูทรงเรียกท่าน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188640"/>
            <a:ext cx="4680520" cy="362471"/>
          </a:xfrm>
        </p:spPr>
        <p:txBody>
          <a:bodyPr>
            <a:normAutofit fontScale="90000"/>
          </a:bodyPr>
          <a:lstStyle/>
          <a:p>
            <a:r>
              <a:rPr lang="th-TH" b="1" dirty="0" smtClean="0">
                <a:solidFill>
                  <a:schemeClr val="bg1"/>
                </a:solidFill>
              </a:rPr>
              <a:t>พระเยซูทรงเรียกท่าน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764704"/>
            <a:ext cx="4248472" cy="5688632"/>
          </a:xfrm>
        </p:spPr>
        <p:txBody>
          <a:bodyPr>
            <a:noAutofit/>
          </a:bodyPr>
          <a:lstStyle/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พระเยซูทรงเรียกท่านให้รีบกลับมา</a:t>
            </a:r>
            <a:br>
              <a:rPr lang="th-TH" sz="1600" b="1" dirty="0" smtClean="0">
                <a:solidFill>
                  <a:schemeClr val="bg1"/>
                </a:solidFill>
              </a:rPr>
            </a:br>
            <a:r>
              <a:rPr lang="th-TH" sz="1600" b="1" dirty="0" smtClean="0">
                <a:solidFill>
                  <a:schemeClr val="bg1"/>
                </a:solidFill>
              </a:rPr>
              <a:t>ทรงเรียกวันนี้ ทรงเรียกวันนี้</a:t>
            </a:r>
            <a:br>
              <a:rPr lang="th-TH" sz="1600" b="1" dirty="0" smtClean="0">
                <a:solidFill>
                  <a:schemeClr val="bg1"/>
                </a:solidFill>
              </a:rPr>
            </a:br>
            <a:r>
              <a:rPr lang="th-TH" sz="1600" b="1" dirty="0" smtClean="0">
                <a:solidFill>
                  <a:schemeClr val="bg1"/>
                </a:solidFill>
              </a:rPr>
              <a:t>เหตุไรจึงหนีจากความรักของพระเจ้า</a:t>
            </a:r>
            <a:br>
              <a:rPr lang="th-TH" sz="1600" b="1" dirty="0" smtClean="0">
                <a:solidFill>
                  <a:schemeClr val="bg1"/>
                </a:solidFill>
              </a:rPr>
            </a:br>
            <a:r>
              <a:rPr lang="th-TH" sz="1600" b="1" dirty="0" smtClean="0">
                <a:solidFill>
                  <a:schemeClr val="bg1"/>
                </a:solidFill>
              </a:rPr>
              <a:t>ยิ่งหนีก็ยิ่งไกลทุกที</a:t>
            </a:r>
            <a:br>
              <a:rPr lang="th-TH" sz="1600" b="1" dirty="0" smtClean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/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th-TH" sz="1600" b="1" dirty="0" smtClean="0">
                <a:solidFill>
                  <a:srgbClr val="FF0000"/>
                </a:solidFill>
              </a:rPr>
              <a:t>ร้องรับ </a:t>
            </a:r>
            <a:r>
              <a:rPr lang="en-US" sz="1600" b="1" dirty="0" smtClean="0">
                <a:solidFill>
                  <a:srgbClr val="FF0000"/>
                </a:solidFill>
              </a:rPr>
              <a:t>Refrain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th-TH" sz="1600" b="1" dirty="0" smtClean="0">
                <a:solidFill>
                  <a:srgbClr val="FF0000"/>
                </a:solidFill>
              </a:rPr>
              <a:t>เรียกกลับวันนี้ เรียกกลับวันนี้</a:t>
            </a:r>
            <a:br>
              <a:rPr lang="th-TH" sz="1600" b="1" dirty="0" smtClean="0">
                <a:solidFill>
                  <a:srgbClr val="FF0000"/>
                </a:solidFill>
              </a:rPr>
            </a:br>
            <a:r>
              <a:rPr lang="th-TH" sz="1600" b="1" dirty="0" smtClean="0">
                <a:solidFill>
                  <a:srgbClr val="FF0000"/>
                </a:solidFill>
              </a:rPr>
              <a:t>เสียงพระเยซู ตรัสเป็นเสียงเชิญท่านกลับบ้านวันนี้</a:t>
            </a:r>
            <a:br>
              <a:rPr lang="th-TH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/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th-TH" sz="1600" b="1" dirty="0" smtClean="0">
                <a:solidFill>
                  <a:schemeClr val="bg1"/>
                </a:solidFill>
              </a:rPr>
              <a:t>พระองค์ทรงเรียกผู้เหน็ดเหนื่อยได้ผ่อนคลาย</a:t>
            </a:r>
            <a:br>
              <a:rPr lang="th-TH" sz="1600" b="1" dirty="0" smtClean="0">
                <a:solidFill>
                  <a:schemeClr val="bg1"/>
                </a:solidFill>
              </a:rPr>
            </a:br>
            <a:r>
              <a:rPr lang="th-TH" sz="1600" b="1" dirty="0" smtClean="0">
                <a:solidFill>
                  <a:schemeClr val="bg1"/>
                </a:solidFill>
              </a:rPr>
              <a:t>ทรงเรียกวันนี้ทรงเรียกวันนี้</a:t>
            </a:r>
            <a:br>
              <a:rPr lang="th-TH" sz="1600" b="1" dirty="0" smtClean="0">
                <a:solidFill>
                  <a:schemeClr val="bg1"/>
                </a:solidFill>
              </a:rPr>
            </a:br>
            <a:r>
              <a:rPr lang="th-TH" sz="1600" b="1" dirty="0" smtClean="0">
                <a:solidFill>
                  <a:schemeClr val="bg1"/>
                </a:solidFill>
              </a:rPr>
              <a:t>แม้ว่าภาระนั้นจะหนักสักเท่าใด</a:t>
            </a:r>
            <a:br>
              <a:rPr lang="th-TH" sz="1600" b="1" dirty="0" smtClean="0">
                <a:solidFill>
                  <a:schemeClr val="bg1"/>
                </a:solidFill>
              </a:rPr>
            </a:br>
            <a:r>
              <a:rPr lang="th-TH" sz="1600" b="1" dirty="0" smtClean="0">
                <a:solidFill>
                  <a:schemeClr val="bg1"/>
                </a:solidFill>
              </a:rPr>
              <a:t>ทรงให้กลายเป็นความยินดี</a:t>
            </a:r>
            <a:br>
              <a:rPr lang="th-TH" sz="1600" b="1" dirty="0" smtClean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/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th-TH" sz="1600" b="1" dirty="0" smtClean="0">
                <a:solidFill>
                  <a:schemeClr val="bg1"/>
                </a:solidFill>
              </a:rPr>
              <a:t>พระองค์ทรงคอยท่านให้รีบกลับมาหา </a:t>
            </a:r>
            <a:br>
              <a:rPr lang="th-TH" sz="1600" b="1" dirty="0" smtClean="0">
                <a:solidFill>
                  <a:schemeClr val="bg1"/>
                </a:solidFill>
              </a:rPr>
            </a:br>
            <a:r>
              <a:rPr lang="th-TH" sz="1600" b="1" dirty="0" smtClean="0">
                <a:solidFill>
                  <a:schemeClr val="bg1"/>
                </a:solidFill>
              </a:rPr>
              <a:t>คอยอยู่วันนี้ คอยอยู่วันนี้</a:t>
            </a:r>
            <a:br>
              <a:rPr lang="th-TH" sz="1600" b="1" dirty="0" smtClean="0">
                <a:solidFill>
                  <a:schemeClr val="bg1"/>
                </a:solidFill>
              </a:rPr>
            </a:br>
            <a:r>
              <a:rPr lang="th-TH" sz="1600" b="1" dirty="0" smtClean="0">
                <a:solidFill>
                  <a:schemeClr val="bg1"/>
                </a:solidFill>
              </a:rPr>
              <a:t>นำบาปของท่านวางไว้ที่พระบาทา</a:t>
            </a:r>
            <a:br>
              <a:rPr lang="th-TH" sz="1600" b="1" dirty="0" smtClean="0">
                <a:solidFill>
                  <a:schemeClr val="bg1"/>
                </a:solidFill>
              </a:rPr>
            </a:br>
            <a:r>
              <a:rPr lang="th-TH" sz="1600" b="1" dirty="0" smtClean="0">
                <a:solidFill>
                  <a:schemeClr val="bg1"/>
                </a:solidFill>
              </a:rPr>
              <a:t>จงตามพระเจ้าไปทันที</a:t>
            </a:r>
            <a:br>
              <a:rPr lang="th-TH" sz="1600" b="1" dirty="0" smtClean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/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th-TH" sz="1600" b="1" dirty="0" smtClean="0">
                <a:solidFill>
                  <a:schemeClr val="bg1"/>
                </a:solidFill>
              </a:rPr>
              <a:t>พระเยซูทรงอ้อนวอนเชิญท่านวันนี้</a:t>
            </a:r>
            <a:br>
              <a:rPr lang="th-TH" sz="1600" b="1" dirty="0" smtClean="0">
                <a:solidFill>
                  <a:schemeClr val="bg1"/>
                </a:solidFill>
              </a:rPr>
            </a:br>
            <a:r>
              <a:rPr lang="th-TH" sz="1600" b="1" dirty="0" smtClean="0">
                <a:solidFill>
                  <a:schemeClr val="bg1"/>
                </a:solidFill>
              </a:rPr>
              <a:t>รับเชิญเดี๋ยวนี้ รับเชิญเดี๋ยวนี้</a:t>
            </a:r>
            <a:br>
              <a:rPr lang="th-TH" sz="1600" b="1" dirty="0" smtClean="0">
                <a:solidFill>
                  <a:schemeClr val="bg1"/>
                </a:solidFill>
              </a:rPr>
            </a:br>
            <a:r>
              <a:rPr lang="th-TH" sz="1600" b="1" dirty="0" smtClean="0">
                <a:solidFill>
                  <a:schemeClr val="bg1"/>
                </a:solidFill>
              </a:rPr>
              <a:t>ผู้ที่พึ่งพระเยซูพบความยินดี</a:t>
            </a:r>
            <a:br>
              <a:rPr lang="th-TH" sz="1600" b="1" dirty="0" smtClean="0">
                <a:solidFill>
                  <a:schemeClr val="bg1"/>
                </a:solidFill>
              </a:rPr>
            </a:br>
            <a:r>
              <a:rPr lang="th-TH" sz="1600" b="1" dirty="0" smtClean="0">
                <a:solidFill>
                  <a:schemeClr val="bg1"/>
                </a:solidFill>
              </a:rPr>
              <a:t>คอยไปสวรรค์เมืองเปรมปรีดิ์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13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พระเยซูทรงเรียกท่าน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.พระเยซูทรงเรียกท่าน</dc:title>
  <dc:creator>mary</dc:creator>
  <cp:lastModifiedBy>mary</cp:lastModifiedBy>
  <cp:revision>3</cp:revision>
  <dcterms:created xsi:type="dcterms:W3CDTF">2018-09-30T22:02:57Z</dcterms:created>
  <dcterms:modified xsi:type="dcterms:W3CDTF">2018-09-30T22:37:52Z</dcterms:modified>
</cp:coreProperties>
</file>