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AB6E7-907D-4C4F-898B-FE8A01507A5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B1CFA-E885-4C6B-B5BE-047E60D259F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ust Jesus Bear the Cross Alone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ต้องแบกไม้กางเข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760640" cy="578495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พระเยซูต้องแบกไม้กางเขน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3456384" cy="5472608"/>
          </a:xfrm>
        </p:spPr>
        <p:txBody>
          <a:bodyPr>
            <a:noAutofit/>
          </a:bodyPr>
          <a:lstStyle/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พระเยซูต้องแบกไม้กางเขน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จำเป็นแบกผู้เดียวหรือ 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ข้าฯขอรับแบกตามพระองค์ไป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เพราะเป็นกางเขนของข้าฯ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คนบริสุทธิ์เมืองฟ้ามีสุข 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แต่ก่อนน้ำตาหลั่งไหล 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เดี๋ยวนี้เขารับความรักพ้นทุกข์ 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จึงโสมนัสชื่นใจ 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กางเขนศักดิ์สิทธิ์ข้าฯแบกทุกวัน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จนถึงวันมรณา 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เมื่อถึงเมืองบนจะรับรางวัล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เพราะมีมงกุฎเพื่อข้าฯ 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ปราสาทพระเจ้าเปล่งศรีมีแสง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จะวางมงกุฎลงไว้ 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ตรงพระบาทาซึ่งถูกตรึงแทง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สรรเสริญพระนามร่ำไป. 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พระเยซูต้องแบกไม้กางเขน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พระเยซูต้องแบกไม้กางเขน</dc:title>
  <dc:creator>mary</dc:creator>
  <cp:lastModifiedBy>mary</cp:lastModifiedBy>
  <cp:revision>5</cp:revision>
  <dcterms:created xsi:type="dcterms:W3CDTF">2018-09-07T15:31:22Z</dcterms:created>
  <dcterms:modified xsi:type="dcterms:W3CDTF">2018-09-07T16:12:54Z</dcterms:modified>
</cp:coreProperties>
</file>