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8" d="100"/>
          <a:sy n="68" d="100"/>
        </p:scale>
        <p:origin x="-1733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8687F-29B2-411D-B6E4-314288E3D3A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6C040-737E-4CDB-8E9F-59148A455A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e Abl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3438525" y="1484784"/>
            <a:ext cx="5705475" cy="42576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ตรัสถาม ท่านพร้อมหรื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472608" cy="476672"/>
          </a:xfrm>
        </p:spPr>
        <p:txBody>
          <a:bodyPr>
            <a:normAutofit fontScale="90000"/>
          </a:bodyPr>
          <a:lstStyle/>
          <a:p>
            <a:r>
              <a:rPr lang="th-TH" sz="3200" b="1" dirty="0" smtClean="0">
                <a:latin typeface="+mn-lt"/>
              </a:rPr>
              <a:t>พระเยซูตรัสถาม "ท่านพร้อมหรือ"</a:t>
            </a:r>
            <a:endParaRPr lang="en-US" sz="32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600400" cy="612068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</a:t>
            </a:r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ขึ้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ตรัล่ถาม</a:t>
            </a:r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านพจ้อมหรึอ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จะญกตรึงตายพจ้อม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ดน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มืด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วาม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ฝัน</a:t>
            </a:r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แรง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กล้า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บอก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ว่าจะดีด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ตามจนตาย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ละเว้น</a:t>
            </a:r>
            <a:r>
              <a:rPr lang="en-US" sz="1600" b="1" dirty="0" smtClean="0">
                <a:solidFill>
                  <a:srgbClr val="FF0000"/>
                </a:solidFill>
              </a:rPr>
              <a:t>         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</a:t>
            </a:r>
            <a:r>
              <a:rPr lang="th-TH" sz="1400" b="1" dirty="0" smtClean="0">
                <a:solidFill>
                  <a:srgbClr val="FF0000"/>
                </a:solidFill>
              </a:rPr>
              <a:t>ไป</a:t>
            </a:r>
            <a:r>
              <a:rPr lang="th-TH" sz="1600" b="1" dirty="0" smtClean="0">
                <a:solidFill>
                  <a:srgbClr val="FF0000"/>
                </a:solidFill>
              </a:rPr>
              <a:t>รด</a:t>
            </a:r>
            <a:r>
              <a:rPr lang="en-US" altLang="ko-KR" sz="1600" dirty="0" err="1" smtClean="0">
                <a:solidFill>
                  <a:srgbClr val="FF0000"/>
                </a:solidFill>
              </a:rPr>
              <a:t>ข่</a:t>
            </a:r>
            <a:r>
              <a:rPr lang="th-TH" sz="1600" b="1" dirty="0" smtClean="0">
                <a:solidFill>
                  <a:srgbClr val="FF0000"/>
                </a:solidFill>
              </a:rPr>
              <a:t>วยข้า</a:t>
            </a:r>
            <a:r>
              <a:rPr lang="th-TH" sz="1400" b="1" dirty="0" smtClean="0">
                <a:solidFill>
                  <a:srgbClr val="FF0000"/>
                </a:solidFill>
              </a:rPr>
              <a:t>ทำได้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th-TH" sz="1400" b="1" dirty="0" smtClean="0">
                <a:solidFill>
                  <a:srgbClr val="FF0000"/>
                </a:solidFill>
              </a:rPr>
              <a:t>จิตข้ามอบพระองค์</a:t>
            </a:r>
            <a:r>
              <a:rPr lang="en-US" sz="1400" b="1" dirty="0" smtClean="0">
                <a:solidFill>
                  <a:srgbClr val="FF0000"/>
                </a:solidFill>
              </a:rPr>
              <a:t>   </a:t>
            </a:r>
            <a:r>
              <a:rPr lang="en-US" sz="1400" b="1" dirty="0" smtClean="0">
                <a:solidFill>
                  <a:srgbClr val="FF0000"/>
                </a:solidFill>
              </a:rPr>
              <a:t>              </a:t>
            </a:r>
            <a:r>
              <a:rPr lang="th-TH" sz="1600" b="1" dirty="0" smtClean="0">
                <a:solidFill>
                  <a:srgbClr val="FF0000"/>
                </a:solidFill>
              </a:rPr>
              <a:t>ค์ด</a:t>
            </a:r>
            <a:r>
              <a:rPr lang="th-TH" sz="1600" b="1" dirty="0" smtClean="0">
                <a:solidFill>
                  <a:srgbClr val="FF0000"/>
                </a:solidFill>
              </a:rPr>
              <a:t>เกลา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th-TH" sz="1600" b="1" dirty="0" smtClean="0">
                <a:solidFill>
                  <a:srgbClr val="FF0000"/>
                </a:solidFill>
              </a:rPr>
              <a:t>ป็นแต่ง</a:t>
            </a:r>
            <a:r>
              <a:rPr lang="th-TH" sz="1600" dirty="0" smtClean="0">
                <a:solidFill>
                  <a:srgbClr val="FF0000"/>
                </a:solidFill>
              </a:rPr>
              <a:t>ใ</a:t>
            </a:r>
            <a:r>
              <a:rPr lang="th-TH" sz="1600" b="1" dirty="0" smtClean="0">
                <a:solidFill>
                  <a:srgbClr val="FF0000"/>
                </a:solidFill>
              </a:rPr>
              <a:t>ห้เป็นเหมือนพระองค์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th-TH" sz="1600" b="1" dirty="0" smtClean="0">
                <a:solidFill>
                  <a:srgbClr val="FF0000"/>
                </a:solidFill>
              </a:rPr>
              <a:t>ขอพระองค์ทรงนำ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th-TH" sz="1600" b="1" dirty="0" smtClean="0">
                <a:solidFill>
                  <a:srgbClr val="FF0000"/>
                </a:solidFill>
              </a:rPr>
              <a:t>สองแสงเห</a:t>
            </a:r>
            <a:r>
              <a:rPr lang="th-TH" sz="1600" dirty="0" smtClean="0">
                <a:solidFill>
                  <a:srgbClr val="FF0000"/>
                </a:solidFill>
              </a:rPr>
              <a:t>นี</a:t>
            </a:r>
            <a:r>
              <a:rPr lang="th-TH" sz="1600" b="1" dirty="0" smtClean="0">
                <a:solidFill>
                  <a:srgbClr val="FF0000"/>
                </a:solidFill>
              </a:rPr>
              <a:t>อพวกเรา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th-TH" sz="1600" b="1" dirty="0" smtClean="0">
                <a:solidFill>
                  <a:srgbClr val="FF0000"/>
                </a:solidFill>
              </a:rPr>
              <a:t>สวางดีงพระเจ้า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th-TH" sz="1600" b="1" dirty="0" smtClean="0">
                <a:solidFill>
                  <a:srgbClr val="FF0000"/>
                </a:solidFill>
              </a:rPr>
              <a:t>ที่เราจงรักภักดี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ท่านยังจำเหตุการญนั้นได้หรือ 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ไจรถูกตรึงเรืยกร้องพระองค์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ทรงอภัยความบาปชั่วในใจ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และสมคารได้ไปสวรรค์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ท่านสามารถหลุดพันจากเงาบาป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ที่โอบอัมห้อมสั่อมท่านไว้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</a:t>
            </a:r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ะเขึอว่าวิญญาณ</a:t>
            </a:r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ามืชัย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</a:t>
            </a:r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ะยอมมอบใจแดพระเจ้า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</a:t>
            </a:r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ยัง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ยี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นเ</a:t>
            </a:r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ลิ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</a:t>
            </a:r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เยข้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กระขึบ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ยู่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ท้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กเว</a:t>
            </a:r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า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าจะตอบคุจตั</a:t>
            </a:r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ในเหคุการญ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จิมทะเ</a:t>
            </a:r>
            <a:r>
              <a:rPr lang="th-T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สาปกาลิลี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80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พระเยซูตรัสถาม "ท่านพร้อมหรือ"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พระเยซูตรัสถาม "ท่านพร้อมหรือ"</dc:title>
  <dc:creator>mary</dc:creator>
  <cp:lastModifiedBy>mary</cp:lastModifiedBy>
  <cp:revision>79</cp:revision>
  <dcterms:created xsi:type="dcterms:W3CDTF">2018-09-04T18:18:27Z</dcterms:created>
  <dcterms:modified xsi:type="dcterms:W3CDTF">2019-06-27T02:27:28Z</dcterms:modified>
</cp:coreProperties>
</file>