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F449-7B6C-46B1-AE52-362F86676A2C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DDA3D-FC4A-4096-A414-74BF358113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vior, More Than Life to Me2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524000" y="404664"/>
            <a:ext cx="7620000" cy="6181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ผู้ช่วยข้ารักนักหน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พระผู้ช่วยข้ารักนักหนา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456384" cy="547260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ผู้ช่วย ข้ารักนักหนา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พระเยซูรักยิ่งกว่าชีวา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พระโลหิตได้ล้างบาปข้า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ข้าอยากอยู่ใกล้ อยู่ใกล้พระบา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</a:t>
            </a:r>
            <a:r>
              <a:rPr lang="th-TH" sz="1800" b="1" dirty="0" smtClean="0">
                <a:solidFill>
                  <a:srgbClr val="FF0000"/>
                </a:solidFill>
              </a:rPr>
              <a:t>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ทุก ๆ โมง ทุก</a:t>
            </a:r>
            <a:r>
              <a:rPr lang="th-TH" sz="1800" b="1" dirty="0" smtClean="0">
                <a:solidFill>
                  <a:srgbClr val="FF0000"/>
                </a:solidFill>
              </a:rPr>
              <a:t>เวลา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th-TH" sz="1800" b="1" dirty="0" smtClean="0">
                <a:solidFill>
                  <a:srgbClr val="FF0000"/>
                </a:solidFill>
              </a:rPr>
              <a:t>โปรด</a:t>
            </a:r>
            <a:r>
              <a:rPr lang="th-TH" sz="1800" b="1" dirty="0" smtClean="0">
                <a:solidFill>
                  <a:srgbClr val="FF0000"/>
                </a:solidFill>
              </a:rPr>
              <a:t>ประทานฤทธิ์เดชแก่ข้า 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โปรด</a:t>
            </a:r>
            <a:r>
              <a:rPr lang="th-TH" sz="1800" b="1" dirty="0" smtClean="0">
                <a:solidFill>
                  <a:srgbClr val="FF0000"/>
                </a:solidFill>
              </a:rPr>
              <a:t>เมตตาได้ทรงบันดาล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ให้ข้าอยู่ใกล้ อยู่ใกล้พระบาทา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โลกนี้ล้วนอนิจจัง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ข้ายังมี ยังมีผู้ไว้ใจ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พระองค์ทรงเป็นผู้ไถ่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เป็นผู้นำ ซึ่งนำตลอดไป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ความรักมีต่อพระเจ้า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เพิ่มยิ่งขึ้น ยิ่งขึ้นทุกๆวัน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วิญญาณของข้าปรีดิ์เปรม 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เมืองบรม บรมสุขเกษม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พระผู้ช่วยข้ารักนักหนา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神仆当颂主</dc:title>
  <dc:creator>mary</dc:creator>
  <cp:lastModifiedBy>mary</cp:lastModifiedBy>
  <cp:revision>13</cp:revision>
  <dcterms:created xsi:type="dcterms:W3CDTF">2018-09-05T21:22:02Z</dcterms:created>
  <dcterms:modified xsi:type="dcterms:W3CDTF">2018-09-06T17:58:57Z</dcterms:modified>
</cp:coreProperties>
</file>