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87AE-8CFC-4D9E-A856-D8ACE09D8867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545E7-65C8-4576-A1FD-8C6DB70D3C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O Perfect Love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รักประเสริฐของ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92688" cy="288032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bg1"/>
                </a:solidFill>
              </a:rPr>
              <a:t>ความรักประเสริฐของพระเยซู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692696"/>
            <a:ext cx="3960440" cy="473008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เราไม่เข้าใจความรักของพระเยซูเจ้า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ถ่อมใจกราบทูลขอให้ประทานแก่เรา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ให้ความรักนี้มีอยู่ในเราไม่ศูนย์หาย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ผูกมัดเราไว้เป็นอันเดียวไม่เสื่อมคลาย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/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ความรักประเสริฐของพระเยซูผู้บันดาล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ความกลัวความเจ็บความตายก็อันตรธาน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ให้ข้าฯกล้าหาญอ่อนโยนสงบและเมตตา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ข้าฯไว้ใจพระคริสต์ผู้ยอมไถ่ตัวข้าฯ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/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ขอให้ข้ามีชัยความทุกข์ของโลกนี้ได้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โศกกลายเป็นยินดีมีสุขทั้งใจกาย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ข้าฯไม่รู้ว่าพรุ่งนี้จะมีเหตุการณ์ใด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แต่ข้าฯรู้ว่าชีวิตภายหน้าไม่ตาย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ขอพระบิดาโปรดเมตตายกโทษแก่ข้าฯ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อาศัยอำนาจพระเยซูตามสัญญา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ทั้งมีพระวิญญาณคุ้มครองพิทักษ์รักษา</a:t>
            </a:r>
            <a:br>
              <a:rPr lang="th-TH" sz="1800" b="1" dirty="0" smtClean="0">
                <a:solidFill>
                  <a:schemeClr val="bg1"/>
                </a:solidFill>
              </a:rPr>
            </a:br>
            <a:r>
              <a:rPr lang="th-TH" sz="1800" b="1" dirty="0" smtClean="0">
                <a:solidFill>
                  <a:schemeClr val="bg1"/>
                </a:solidFill>
              </a:rPr>
              <a:t>ให้รอดปลอดภัยอยู่ได้ตลอดเวลา</a:t>
            </a:r>
            <a:r>
              <a:rPr lang="th-TH" sz="1800" dirty="0" smtClean="0">
                <a:solidFill>
                  <a:schemeClr val="bg1"/>
                </a:solidFill>
              </a:rPr>
              <a:t/>
            </a:r>
            <a:br>
              <a:rPr lang="th-TH" sz="1800" dirty="0" smtClean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ความรักประเสริฐของพระเยซู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.ความรักประเสริฐของพระเยซู</dc:title>
  <dc:creator>mary</dc:creator>
  <cp:lastModifiedBy>mary</cp:lastModifiedBy>
  <cp:revision>7</cp:revision>
  <dcterms:created xsi:type="dcterms:W3CDTF">2018-09-26T00:51:48Z</dcterms:created>
  <dcterms:modified xsi:type="dcterms:W3CDTF">2018-09-26T01:39:08Z</dcterms:modified>
</cp:coreProperties>
</file>