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D115-C454-444A-BC59-80201C3BAEE8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3C7F1-1C9A-4428-9EB7-1F3431B4D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D115-C454-444A-BC59-80201C3BAEE8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3C7F1-1C9A-4428-9EB7-1F3431B4D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D115-C454-444A-BC59-80201C3BAEE8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3C7F1-1C9A-4428-9EB7-1F3431B4D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D115-C454-444A-BC59-80201C3BAEE8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3C7F1-1C9A-4428-9EB7-1F3431B4D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D115-C454-444A-BC59-80201C3BAEE8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3C7F1-1C9A-4428-9EB7-1F3431B4D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D115-C454-444A-BC59-80201C3BAEE8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3C7F1-1C9A-4428-9EB7-1F3431B4D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D115-C454-444A-BC59-80201C3BAEE8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3C7F1-1C9A-4428-9EB7-1F3431B4D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D115-C454-444A-BC59-80201C3BAEE8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3C7F1-1C9A-4428-9EB7-1F3431B4D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D115-C454-444A-BC59-80201C3BAEE8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3C7F1-1C9A-4428-9EB7-1F3431B4D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D115-C454-444A-BC59-80201C3BAEE8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3C7F1-1C9A-4428-9EB7-1F3431B4D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6D115-C454-444A-BC59-80201C3BAEE8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3C7F1-1C9A-4428-9EB7-1F3431B4DF1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6D115-C454-444A-BC59-80201C3BAEE8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3C7F1-1C9A-4428-9EB7-1F3431B4DF1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Иисус Любит Меня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392488" cy="476672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Иисус Любит Меня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2736304" cy="583264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Любит мой Иисус меня,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оставит никогда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Всех людей к себе ведет,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царство Божие введёт.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/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Да, Иисус любит!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Да, Иисус любит!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Да, Иисус любит!</a:t>
            </a:r>
            <a:br>
              <a:rPr lang="ru-RU" sz="1800" b="1" dirty="0" smtClean="0">
                <a:solidFill>
                  <a:srgbClr val="FF0000"/>
                </a:solidFill>
              </a:rPr>
            </a:br>
            <a:r>
              <a:rPr lang="ru-RU" sz="1800" b="1" dirty="0" smtClean="0">
                <a:solidFill>
                  <a:srgbClr val="FF0000"/>
                </a:solidFill>
              </a:rPr>
              <a:t>Так Библия говорит.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Радость на сердце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Звучит песня святая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есть Любовь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любит меня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Да, Иисус любит меня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Иисус Любит Меня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Иисус Любит Меня </dc:title>
  <dc:creator>mary</dc:creator>
  <cp:lastModifiedBy>mary</cp:lastModifiedBy>
  <cp:revision>11</cp:revision>
  <dcterms:created xsi:type="dcterms:W3CDTF">2018-09-11T21:10:39Z</dcterms:created>
  <dcterms:modified xsi:type="dcterms:W3CDTF">2018-09-14T20:29:32Z</dcterms:modified>
</cp:coreProperties>
</file>