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E3FD4-B0F7-499F-B69B-EFF920DF119D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2F8AC-2AF1-4DAE-BD59-665832C236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so Glad that Jesus Loves M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2412534" y="1268760"/>
            <a:ext cx="6731466" cy="50542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Cuánto me ale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176464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¡</a:t>
            </a:r>
            <a:r>
              <a:rPr lang="en-US" b="1" dirty="0" err="1" smtClean="0"/>
              <a:t>Cuánto</a:t>
            </a:r>
            <a:r>
              <a:rPr lang="en-US" b="1" dirty="0" smtClean="0"/>
              <a:t> me </a:t>
            </a:r>
            <a:r>
              <a:rPr lang="en-US" b="1" dirty="0" err="1" smtClean="0"/>
              <a:t>alegra</a:t>
            </a:r>
            <a:endParaRPr lang="en-US" b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4032448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¡Cuánto me alegra que nuestro Señor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diera su vida por el pecador!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Hizo sin par maravillas aquí,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la más grande es que me ama a mí.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¡Qué maravilla! Me ama Jesús,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me ama Jesús, me ama Jesús.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¡Qué maravilla! Me ama Jesús;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sí, me ama aún a mí.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vagaba olvidándome de él,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me siguió porque siempre es fiel;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presto a sus brazos amantes volví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recordar que Jesús me ama a mí.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en el cielo ver pueda a Jesús,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revestido de gloriosa luz,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entonaré mi himno eterno allí: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“¡Qué maravilla! ¡Jesús me ama a mí!”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¡Cuánto me alegra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Cuanto me alegra</dc:title>
  <dc:creator>mary</dc:creator>
  <cp:lastModifiedBy>mary</cp:lastModifiedBy>
  <cp:revision>5</cp:revision>
  <dcterms:created xsi:type="dcterms:W3CDTF">2018-09-11T22:05:46Z</dcterms:created>
  <dcterms:modified xsi:type="dcterms:W3CDTF">2018-09-11T22:38:47Z</dcterms:modified>
</cp:coreProperties>
</file>