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EB5F-A8B0-4CC6-9651-07C485258F28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CF802-C6EF-4452-B986-F6D6F9255B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시온성과 같은 교회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on, Gottes Heiligt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260648"/>
            <a:ext cx="496855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Zion, </a:t>
            </a:r>
            <a:r>
              <a:rPr lang="en-US" b="1" dirty="0" err="1" smtClean="0"/>
              <a:t>Gottes</a:t>
            </a:r>
            <a:r>
              <a:rPr lang="en-US" b="1" dirty="0" smtClean="0"/>
              <a:t> </a:t>
            </a:r>
            <a:r>
              <a:rPr lang="en-US" b="1" dirty="0" err="1" smtClean="0"/>
              <a:t>Heiligtum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6768752" cy="5400600"/>
          </a:xfrm>
        </p:spPr>
        <p:txBody>
          <a:bodyPr>
            <a:norm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Großes wird von dir gesprochen, Zion, Gottes Heiligtum.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Er, der nie sein Wort gebrochen, baute dich zu seinem Ruhm.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dem Felsen tief gegründet, schreckt dich keines Sturmes Droh'n.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dem Schutze deiner Mauern sprichst du allen Feinden Hohn.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Sieh, lebend'ge Quellen sprudeln dir vom Heiligtume her.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Himmelsbrot und Lebenswasser fehlt den Seinen nimmermehr.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Wahrlich, den wird nimmer dürsten, der am Lebensborn getränkt.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mit welcher reichen Fülle stets der Seinen er gedenkt.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und über deinen Hütten wohnt die Herrlichkeit des Herrn.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 Gnade dich bedecket, und dein Gott ist niemals fern.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Großes wird von dir gesprochen, Zion, Gottes Heiligtum.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Er, der nie sein Wort gebrochen, baute dich zu seinem Ruhm.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Zion, Gottes Heiligtum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Zion, Gottes Heiligtum</dc:title>
  <dc:creator>mary</dc:creator>
  <cp:lastModifiedBy>mary</cp:lastModifiedBy>
  <cp:revision>4</cp:revision>
  <dcterms:created xsi:type="dcterms:W3CDTF">2018-09-18T12:09:14Z</dcterms:created>
  <dcterms:modified xsi:type="dcterms:W3CDTF">2018-09-18T12:48:19Z</dcterms:modified>
</cp:coreProperties>
</file>