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2E9D5-DEEE-4257-80A8-1296D9CF93B1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10A0-6BAD-49CA-B0E9-A562471A2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2E9D5-DEEE-4257-80A8-1296D9CF93B1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10A0-6BAD-49CA-B0E9-A562471A2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2E9D5-DEEE-4257-80A8-1296D9CF93B1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10A0-6BAD-49CA-B0E9-A562471A2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2E9D5-DEEE-4257-80A8-1296D9CF93B1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10A0-6BAD-49CA-B0E9-A562471A2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2E9D5-DEEE-4257-80A8-1296D9CF93B1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10A0-6BAD-49CA-B0E9-A562471A2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2E9D5-DEEE-4257-80A8-1296D9CF93B1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10A0-6BAD-49CA-B0E9-A562471A2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2E9D5-DEEE-4257-80A8-1296D9CF93B1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10A0-6BAD-49CA-B0E9-A562471A2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2E9D5-DEEE-4257-80A8-1296D9CF93B1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10A0-6BAD-49CA-B0E9-A562471A2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2E9D5-DEEE-4257-80A8-1296D9CF93B1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10A0-6BAD-49CA-B0E9-A562471A2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2E9D5-DEEE-4257-80A8-1296D9CF93B1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10A0-6BAD-49CA-B0E9-A562471A2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2E9D5-DEEE-4257-80A8-1296D9CF93B1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10A0-6BAD-49CA-B0E9-A562471A2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2E9D5-DEEE-4257-80A8-1296D9CF93B1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410A0-6BAD-49CA-B0E9-A562471A2D8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ike a River Glorious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e ein Strom von ob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0"/>
            <a:ext cx="5400600" cy="506487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Wie ein Strom von oben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6264696" cy="5256584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Wie ein Strom von oben aus der Herrlichkeit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fließt der Friede Gottes durch das Land der Zeit.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Tiefer, reicher , klarer strömt er Tag und Nacht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mit unwiderstehlich wunderbarer Macht. </a:t>
            </a: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       Friede meines Gottes (3. Strophe = In dir ist verborgen), stille, tiefe Ruh,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alle meine Sorgen, alles deckst du zu.</a:t>
            </a: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Strömt der Friede Gottes über mich dahin,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müssen alle finstern Mächte von mir fliehn.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Seine Fluten tragen Hast und Sorgen fort,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Friede meines Gottes, selger Ruheort.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Wechselt auch hinieden Licht und Schatten ab,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strahlt doch meine Sonne warm auf mich herab.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Wunderbar getragen von der Friedensflut,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sing ich froh dem Ewgen: Herr, wie hab ich's gut!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134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Wie ein Strom von oben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 ein Strom von oben </dc:title>
  <dc:creator>mary</dc:creator>
  <cp:lastModifiedBy>mary</cp:lastModifiedBy>
  <cp:revision>6</cp:revision>
  <dcterms:created xsi:type="dcterms:W3CDTF">2018-09-24T17:54:02Z</dcterms:created>
  <dcterms:modified xsi:type="dcterms:W3CDTF">2018-09-24T18:38:47Z</dcterms:modified>
</cp:coreProperties>
</file>