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55545-5313-46BD-BFBD-4557CC429D02}" type="datetimeFigureOut">
              <a:rPr lang="en-US" smtClean="0"/>
              <a:t>9/12/2018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77C1C-A043-44A5-8238-F9BC173F89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55545-5313-46BD-BFBD-4557CC429D02}" type="datetimeFigureOut">
              <a:rPr lang="en-US" smtClean="0"/>
              <a:t>9/12/2018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77C1C-A043-44A5-8238-F9BC173F89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55545-5313-46BD-BFBD-4557CC429D02}" type="datetimeFigureOut">
              <a:rPr lang="en-US" smtClean="0"/>
              <a:t>9/12/2018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77C1C-A043-44A5-8238-F9BC173F89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55545-5313-46BD-BFBD-4557CC429D02}" type="datetimeFigureOut">
              <a:rPr lang="en-US" smtClean="0"/>
              <a:t>9/12/2018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77C1C-A043-44A5-8238-F9BC173F89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55545-5313-46BD-BFBD-4557CC429D02}" type="datetimeFigureOut">
              <a:rPr lang="en-US" smtClean="0"/>
              <a:t>9/12/2018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77C1C-A043-44A5-8238-F9BC173F89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55545-5313-46BD-BFBD-4557CC429D02}" type="datetimeFigureOut">
              <a:rPr lang="en-US" smtClean="0"/>
              <a:t>9/12/2018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77C1C-A043-44A5-8238-F9BC173F89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55545-5313-46BD-BFBD-4557CC429D02}" type="datetimeFigureOut">
              <a:rPr lang="en-US" smtClean="0"/>
              <a:t>9/12/2018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77C1C-A043-44A5-8238-F9BC173F89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55545-5313-46BD-BFBD-4557CC429D02}" type="datetimeFigureOut">
              <a:rPr lang="en-US" smtClean="0"/>
              <a:t>9/12/2018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77C1C-A043-44A5-8238-F9BC173F89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55545-5313-46BD-BFBD-4557CC429D02}" type="datetimeFigureOut">
              <a:rPr lang="en-US" smtClean="0"/>
              <a:t>9/12/2018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77C1C-A043-44A5-8238-F9BC173F89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55545-5313-46BD-BFBD-4557CC429D02}" type="datetimeFigureOut">
              <a:rPr lang="en-US" smtClean="0"/>
              <a:t>9/12/2018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77C1C-A043-44A5-8238-F9BC173F89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55545-5313-46BD-BFBD-4557CC429D02}" type="datetimeFigureOut">
              <a:rPr lang="en-US" smtClean="0"/>
              <a:t>9/12/2018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77C1C-A043-44A5-8238-F9BC173F89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E55545-5313-46BD-BFBD-4557CC429D02}" type="datetimeFigureOut">
              <a:rPr lang="en-US" smtClean="0"/>
              <a:t>9/12/2018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77C1C-A043-44A5-8238-F9BC173F89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f Thou But Suffer God to Guide Thee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er nur den lieben Gott lässt walt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188640"/>
            <a:ext cx="6408712" cy="434479"/>
          </a:xfrm>
        </p:spPr>
        <p:txBody>
          <a:bodyPr>
            <a:normAutofit fontScale="90000"/>
          </a:bodyPr>
          <a:lstStyle/>
          <a:p>
            <a:r>
              <a:rPr lang="de-DE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Wer nur den lieben Gott lässt walten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052736"/>
            <a:ext cx="4320480" cy="5112568"/>
          </a:xfrm>
        </p:spPr>
        <p:txBody>
          <a:bodyPr>
            <a:noAutofit/>
          </a:bodyPr>
          <a:lstStyle/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Wer nur den lieben Gott lässt walten</a:t>
            </a:r>
            <a:b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hoffet auf ihn allezeit,</a:t>
            </a:r>
            <a:b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 wird er wunderbar erhalten</a:t>
            </a:r>
            <a:b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aller Not und Traurigkeit.</a:t>
            </a:r>
            <a:b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Wer Gott, dem Allerhöchsten, traut,</a:t>
            </a:r>
            <a:b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 hat auf keinen Sand gebaut.</a:t>
            </a:r>
            <a:b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de-DE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Sing, bet und geh auf Gottes Wegen,</a:t>
            </a:r>
            <a:b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verricht das deine nur getreu</a:t>
            </a:r>
            <a:b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trau des Himmels reichem Segen,</a:t>
            </a:r>
            <a:b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 wird er bei dir werden neu;</a:t>
            </a:r>
            <a:b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denn welcher seine Zuversicht</a:t>
            </a:r>
            <a:b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auf Gott setzt, den verlässt er nicht.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14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Wer nur den lieben Gott lässt walten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Wer nur den lieben Gott lässt walten</dc:title>
  <dc:creator>mary</dc:creator>
  <cp:lastModifiedBy>mary</cp:lastModifiedBy>
  <cp:revision>2</cp:revision>
  <dcterms:created xsi:type="dcterms:W3CDTF">2018-09-12T17:37:11Z</dcterms:created>
  <dcterms:modified xsi:type="dcterms:W3CDTF">2018-09-12T20:38:39Z</dcterms:modified>
</cp:coreProperties>
</file>