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61552-206A-461B-8CD8-E7674008BF43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0C5F1-A74A-4064-8979-162667AEBF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år tro vår seger ä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1"/>
            <a:ext cx="4320480" cy="576064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Vår tro vår seger är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616624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Från ljusets höjder, kristna här. Till strid för Herren opp!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kämpa, medan dag det är Med ljus och segerhopp!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fram mot fienden med sång, Lik flodens djupa svall!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tro till Herren skall en gång Besegra världen all.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KÖR: 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Vår tro vår seger är! Vår tro vår seger är! 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O, härliga tro, som skall Besegra världen all!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Vårt starka svärd Guds ord ju är, Hans kärlek vårt baner,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himlens helgon tågat här, Som vi, till striden ner.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tro likt stormen gingode Till härlig seger fram,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tron, hvari de segrade, Lik vår, var på Guds lamm.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fiende står öfverallt. Beredd för väldig strid.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Välan så fram! För rast, för halt, För hvila är ej tid!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salighetens hjälm uppå, Med skarpa sanningssvärd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fienden med häpnad slå, Och darra skall en värld!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den som segrar uti strid, Skall hvita kläder få,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änglar uti himlens frid Hans namn beprisa må.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fram från ljusets höjder, fram Med eld i helgad själ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härlig seger för Guds lamm. Vår starkhet och vårt väl!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Vår tro vår seger är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Vår tro vår seger är </dc:title>
  <dc:creator>mary</dc:creator>
  <cp:lastModifiedBy>mary</cp:lastModifiedBy>
  <cp:revision>3</cp:revision>
  <dcterms:created xsi:type="dcterms:W3CDTF">2018-09-21T04:31:04Z</dcterms:created>
  <dcterms:modified xsi:type="dcterms:W3CDTF">2018-09-21T22:47:00Z</dcterms:modified>
</cp:coreProperties>
</file>