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6BD46-9E1F-4CB4-879B-B76B92FED5AC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2310D-5995-443C-AD81-3B0B90E347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6BD46-9E1F-4CB4-879B-B76B92FED5AC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2310D-5995-443C-AD81-3B0B90E347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6BD46-9E1F-4CB4-879B-B76B92FED5AC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2310D-5995-443C-AD81-3B0B90E347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6BD46-9E1F-4CB4-879B-B76B92FED5AC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2310D-5995-443C-AD81-3B0B90E347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6BD46-9E1F-4CB4-879B-B76B92FED5AC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2310D-5995-443C-AD81-3B0B90E347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6BD46-9E1F-4CB4-879B-B76B92FED5AC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2310D-5995-443C-AD81-3B0B90E347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6BD46-9E1F-4CB4-879B-B76B92FED5AC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2310D-5995-443C-AD81-3B0B90E347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6BD46-9E1F-4CB4-879B-B76B92FED5AC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2310D-5995-443C-AD81-3B0B90E347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6BD46-9E1F-4CB4-879B-B76B92FED5AC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2310D-5995-443C-AD81-3B0B90E347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6BD46-9E1F-4CB4-879B-B76B92FED5AC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2310D-5995-443C-AD81-3B0B90E347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6BD46-9E1F-4CB4-879B-B76B92FED5AC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2310D-5995-443C-AD81-3B0B90E347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6BD46-9E1F-4CB4-879B-B76B92FED5AC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F2310D-5995-443C-AD81-3B0B90E3473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크신 일을 이루신 하나님께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inh Quang Thuộc Đức Chúa Trờ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188640"/>
            <a:ext cx="6552728" cy="504057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Vinh Quang Thuộc Đức Chúa Trời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980728"/>
            <a:ext cx="5760640" cy="5256584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Đời đời vinh quang qu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thuộc Đức Chúa Trời tôn thánh.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Đấng đã vì thế nhân tội lỗi phó Con độc sanh.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Là Thần nhân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J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ề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sus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vì yêu ta đành chết thế.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Để mở toang cửa thiên đàng hầu tiếp rước ta về.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kiềm chế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Ngợi khen Chúa, ngợi khen Chúa, tiếng Chúa gọi ôi thiết tha. Ngợi khen Chúa, ngợi khen Chúa, tiếng  lòng ta khá vui hòa.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Nào người nặng tội khiên lòng mong ước được đổi mới. </a:t>
            </a:r>
            <a:r>
              <a:rPr lang="en-US" sz="1600" b="1" dirty="0" smtClean="0">
                <a:solidFill>
                  <a:srgbClr val="FF0000"/>
                </a:solidFill>
              </a:rPr>
              <a:t>           </a:t>
            </a:r>
            <a:r>
              <a:rPr lang="vi-VN" sz="1600" b="1" dirty="0" smtClean="0">
                <a:solidFill>
                  <a:srgbClr val="FF0000"/>
                </a:solidFill>
              </a:rPr>
              <a:t>Hãy đến với 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</a:t>
            </a:r>
            <a:r>
              <a:rPr lang="vi-VN" sz="1600" b="1" dirty="0" smtClean="0">
                <a:solidFill>
                  <a:srgbClr val="FF0000"/>
                </a:solidFill>
              </a:rPr>
              <a:t>ề</a:t>
            </a:r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sus</a:t>
            </a:r>
            <a:r>
              <a:rPr lang="vi-VN" sz="1600" b="1" dirty="0" smtClean="0">
                <a:solidFill>
                  <a:srgbClr val="FF0000"/>
                </a:solidFill>
              </a:rPr>
              <a:t> </a:t>
            </a:r>
            <a:r>
              <a:rPr lang="vi-VN" sz="1600" b="1" dirty="0" smtClean="0">
                <a:solidFill>
                  <a:srgbClr val="FF0000"/>
                </a:solidFill>
              </a:rPr>
              <a:t> làm hoà với Đức Chúa Trời.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Ồ thật kỳ diệu thay tình yêu cứu chuộc bởi huyết.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Huyết Chúa rửa ác tâm và phiếu trắng trong dường tuyết.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Người tội nào thật tâm cầu ơn cứu chuộc vô đối.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Tức khắc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J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ề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sus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tha tội và cứu sống muôn đời.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Ngàn đời lòng ta ca ngợi Giê-xu đầy nhân ái.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Chúa cứu và giúp ta đổi mới sống vui từ nay.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Và ngàn muôn muôn năm lòng ta chan hoà vui sướng.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Khi thấy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J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ề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sus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và cùng Ngài sống ở thiên đàng.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210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Vinh Quang Thuộc Đức Chúa Trời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Vinh Quang Thuộc Đức Chúa Trời </dc:title>
  <dc:creator>mary</dc:creator>
  <cp:lastModifiedBy>mary</cp:lastModifiedBy>
  <cp:revision>9</cp:revision>
  <dcterms:created xsi:type="dcterms:W3CDTF">2018-09-27T19:49:09Z</dcterms:created>
  <dcterms:modified xsi:type="dcterms:W3CDTF">2018-09-27T21:11:03Z</dcterms:modified>
</cp:coreProperties>
</file>