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234B-B44F-4FB1-8ED8-491E0C4218BC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05476-1549-4E5C-B789-9E7CF545D5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234B-B44F-4FB1-8ED8-491E0C4218BC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05476-1549-4E5C-B789-9E7CF545D5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234B-B44F-4FB1-8ED8-491E0C4218BC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05476-1549-4E5C-B789-9E7CF545D5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234B-B44F-4FB1-8ED8-491E0C4218BC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05476-1549-4E5C-B789-9E7CF545D5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234B-B44F-4FB1-8ED8-491E0C4218BC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05476-1549-4E5C-B789-9E7CF545D5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234B-B44F-4FB1-8ED8-491E0C4218BC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05476-1549-4E5C-B789-9E7CF545D5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234B-B44F-4FB1-8ED8-491E0C4218BC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05476-1549-4E5C-B789-9E7CF545D5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234B-B44F-4FB1-8ED8-491E0C4218BC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05476-1549-4E5C-B789-9E7CF545D5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234B-B44F-4FB1-8ED8-491E0C4218BC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05476-1549-4E5C-B789-9E7CF545D5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234B-B44F-4FB1-8ED8-491E0C4218BC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05476-1549-4E5C-B789-9E7CF545D5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234B-B44F-4FB1-8ED8-491E0C4218BC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05476-1549-4E5C-B789-9E7CF545D5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4234B-B44F-4FB1-8ED8-491E0C4218BC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05476-1549-4E5C-B789-9E7CF545D54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ork, For The Night Is Coming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ronto la noche vie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88640"/>
            <a:ext cx="4896544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Pronto la </a:t>
            </a:r>
            <a:r>
              <a:rPr lang="en-US" b="1" dirty="0" err="1" smtClean="0">
                <a:solidFill>
                  <a:schemeClr val="bg1"/>
                </a:solidFill>
              </a:rPr>
              <a:t>noche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viene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4896544" cy="5398466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Pronto la noche viene,  tiempo es de trabajar;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los que lucháis por Cristo,  no hay que descansar,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cuando la vida es sueño,  gozo, vigor, salud,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y es la mañana hermosa  de la juventud.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Pronto la noche viene,  tiempo es de trabajar;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para salvar al mundo  hay que batallar,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cuando la vida alcanza  toda su esplendidez,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cuando es el mediodía  de la madurez.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/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Pronto la noche viene,  tiempo es de trabajar;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sí el pecador perece,  idlo a rescatar,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aun a la edad provecta,  débil y sin salud,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aun a la misma tarde  de la senectud.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Pronto la noche viene,  ¡listos a trabajar!;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¡listos!, que a muchas almas  hay que rescatar.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¿Quién de la vida el día  puede desperdiciar?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"Viene la noche cuando  nadie puede obrar".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14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Pronto la noche viene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Pronto la noche viene</dc:title>
  <dc:creator>mary</dc:creator>
  <cp:lastModifiedBy>mary</cp:lastModifiedBy>
  <cp:revision>4</cp:revision>
  <dcterms:created xsi:type="dcterms:W3CDTF">2018-09-22T17:12:22Z</dcterms:created>
  <dcterms:modified xsi:type="dcterms:W3CDTF">2018-09-22T17:59:09Z</dcterms:modified>
</cp:coreProperties>
</file>