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1AE0C-66EA-4428-8C2B-DDE3BB78B10B}" type="datetimeFigureOut">
              <a:rPr lang="en-US" smtClean="0"/>
              <a:pPr/>
              <a:t>9/26/2018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63E430-A67F-4076-BAAD-9FDAD8FB355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Perfect Love 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fecto am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88024" y="260648"/>
            <a:ext cx="3240360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Perfecto</a:t>
            </a:r>
            <a:r>
              <a:rPr lang="en-US" b="1" dirty="0" smtClean="0"/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amor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9992" y="1916832"/>
            <a:ext cx="4501008" cy="4608512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>Perfecto </a:t>
            </a:r>
            <a:r>
              <a:rPr lang="es-ES" sz="1800" b="1" dirty="0" smtClean="0">
                <a:solidFill>
                  <a:schemeClr val="bg1"/>
                </a:solidFill>
              </a:rPr>
              <a:t>amor del cielo descendiendo,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por ti, Señor, enviado a este hogar;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por este don tan noble y venturoso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las gracias hoy </a:t>
            </a:r>
            <a:r>
              <a:rPr lang="es-ES" sz="1800" b="1" dirty="0" err="1" smtClean="0">
                <a:solidFill>
                  <a:schemeClr val="bg1"/>
                </a:solidFill>
              </a:rPr>
              <a:t>venímoste</a:t>
            </a:r>
            <a:r>
              <a:rPr lang="es-ES" sz="1800" b="1" dirty="0" smtClean="0">
                <a:solidFill>
                  <a:schemeClr val="bg1"/>
                </a:solidFill>
              </a:rPr>
              <a:t> a dar.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Perfecto </a:t>
            </a:r>
            <a:r>
              <a:rPr lang="es-ES" sz="1800" b="1" dirty="0" smtClean="0">
                <a:solidFill>
                  <a:schemeClr val="bg1"/>
                </a:solidFill>
              </a:rPr>
              <a:t>amor, ¡oh Dios!, tu </a:t>
            </a:r>
            <a:r>
              <a:rPr lang="es-ES" sz="1800" b="1" dirty="0" smtClean="0">
                <a:solidFill>
                  <a:schemeClr val="bg1"/>
                </a:solidFill>
              </a:rPr>
              <a:t>don  gratuito</a:t>
            </a:r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sea abundante, y de este hogar solaz;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sagrado amor que sea para siempre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fuente de gozo, esperanza y paz.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endParaRPr lang="es-ES" sz="18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bg1"/>
                </a:solidFill>
              </a:rPr>
              <a:t/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Perfecto </a:t>
            </a:r>
            <a:r>
              <a:rPr lang="es-ES" sz="1800" b="1" dirty="0" smtClean="0">
                <a:solidFill>
                  <a:schemeClr val="bg1"/>
                </a:solidFill>
              </a:rPr>
              <a:t>amor, ¿qué más desea el alma,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de bendiciones rebosando ya?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Amor que ensalce, de tu amor la gloria,</a:t>
            </a:r>
            <a:br>
              <a:rPr lang="es-ES" sz="1800" b="1" dirty="0" smtClean="0">
                <a:solidFill>
                  <a:schemeClr val="bg1"/>
                </a:solidFill>
              </a:rPr>
            </a:br>
            <a:r>
              <a:rPr lang="es-ES" sz="1800" b="1" dirty="0" smtClean="0">
                <a:solidFill>
                  <a:schemeClr val="bg1"/>
                </a:solidFill>
              </a:rPr>
              <a:t>y que perdure por la </a:t>
            </a:r>
            <a:r>
              <a:rPr lang="es-ES" sz="1800" b="1" dirty="0" smtClean="0">
                <a:solidFill>
                  <a:schemeClr val="bg1"/>
                </a:solidFill>
              </a:rPr>
              <a:t>eternidad 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Perfecto amor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Perfecto amor</dc:title>
  <dc:creator>mary</dc:creator>
  <cp:lastModifiedBy>mary</cp:lastModifiedBy>
  <cp:revision>4</cp:revision>
  <dcterms:created xsi:type="dcterms:W3CDTF">2018-09-26T00:58:28Z</dcterms:created>
  <dcterms:modified xsi:type="dcterms:W3CDTF">2018-09-26T17:31:48Z</dcterms:modified>
</cp:coreProperties>
</file>